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1"/>
  </p:notesMasterIdLst>
  <p:handoutMasterIdLst>
    <p:handoutMasterId r:id="rId242"/>
  </p:handoutMasterIdLst>
  <p:sldIdLst>
    <p:sldId id="263" r:id="rId2"/>
    <p:sldId id="312" r:id="rId3"/>
    <p:sldId id="314" r:id="rId4"/>
    <p:sldId id="313" r:id="rId5"/>
    <p:sldId id="257" r:id="rId6"/>
    <p:sldId id="315" r:id="rId7"/>
    <p:sldId id="316" r:id="rId8"/>
    <p:sldId id="769" r:id="rId9"/>
    <p:sldId id="770" r:id="rId10"/>
    <p:sldId id="771" r:id="rId11"/>
    <p:sldId id="772" r:id="rId12"/>
    <p:sldId id="773" r:id="rId13"/>
    <p:sldId id="774" r:id="rId14"/>
    <p:sldId id="775" r:id="rId15"/>
    <p:sldId id="776" r:id="rId16"/>
    <p:sldId id="777" r:id="rId17"/>
    <p:sldId id="778" r:id="rId18"/>
    <p:sldId id="779" r:id="rId19"/>
    <p:sldId id="781" r:id="rId20"/>
    <p:sldId id="782" r:id="rId21"/>
    <p:sldId id="258" r:id="rId22"/>
    <p:sldId id="259" r:id="rId23"/>
    <p:sldId id="361" r:id="rId24"/>
    <p:sldId id="362" r:id="rId25"/>
    <p:sldId id="798" r:id="rId26"/>
    <p:sldId id="783" r:id="rId27"/>
    <p:sldId id="784" r:id="rId28"/>
    <p:sldId id="264" r:id="rId29"/>
    <p:sldId id="785" r:id="rId30"/>
    <p:sldId id="266" r:id="rId31"/>
    <p:sldId id="268" r:id="rId32"/>
    <p:sldId id="269" r:id="rId33"/>
    <p:sldId id="786" r:id="rId34"/>
    <p:sldId id="787" r:id="rId35"/>
    <p:sldId id="788" r:id="rId36"/>
    <p:sldId id="272" r:id="rId37"/>
    <p:sldId id="273" r:id="rId38"/>
    <p:sldId id="927" r:id="rId39"/>
    <p:sldId id="780" r:id="rId40"/>
    <p:sldId id="274" r:id="rId41"/>
    <p:sldId id="275" r:id="rId42"/>
    <p:sldId id="276" r:id="rId43"/>
    <p:sldId id="277" r:id="rId44"/>
    <p:sldId id="789" r:id="rId45"/>
    <p:sldId id="279" r:id="rId46"/>
    <p:sldId id="280" r:id="rId47"/>
    <p:sldId id="281" r:id="rId48"/>
    <p:sldId id="282" r:id="rId49"/>
    <p:sldId id="283" r:id="rId50"/>
    <p:sldId id="928" r:id="rId51"/>
    <p:sldId id="793" r:id="rId52"/>
    <p:sldId id="790" r:id="rId53"/>
    <p:sldId id="893" r:id="rId54"/>
    <p:sldId id="284" r:id="rId55"/>
    <p:sldId id="285" r:id="rId56"/>
    <p:sldId id="330" r:id="rId57"/>
    <p:sldId id="287" r:id="rId58"/>
    <p:sldId id="286" r:id="rId59"/>
    <p:sldId id="288" r:id="rId60"/>
    <p:sldId id="289" r:id="rId61"/>
    <p:sldId id="290" r:id="rId62"/>
    <p:sldId id="317" r:id="rId63"/>
    <p:sldId id="318" r:id="rId64"/>
    <p:sldId id="319" r:id="rId65"/>
    <p:sldId id="320" r:id="rId66"/>
    <p:sldId id="321" r:id="rId67"/>
    <p:sldId id="322" r:id="rId68"/>
    <p:sldId id="297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794" r:id="rId77"/>
    <p:sldId id="795" r:id="rId78"/>
    <p:sldId id="796" r:id="rId79"/>
    <p:sldId id="797" r:id="rId80"/>
    <p:sldId id="804" r:id="rId81"/>
    <p:sldId id="805" r:id="rId82"/>
    <p:sldId id="806" r:id="rId83"/>
    <p:sldId id="807" r:id="rId84"/>
    <p:sldId id="808" r:id="rId85"/>
    <p:sldId id="809" r:id="rId86"/>
    <p:sldId id="810" r:id="rId87"/>
    <p:sldId id="811" r:id="rId88"/>
    <p:sldId id="812" r:id="rId89"/>
    <p:sldId id="278" r:id="rId90"/>
    <p:sldId id="395" r:id="rId91"/>
    <p:sldId id="390" r:id="rId92"/>
    <p:sldId id="394" r:id="rId93"/>
    <p:sldId id="389" r:id="rId94"/>
    <p:sldId id="391" r:id="rId95"/>
    <p:sldId id="388" r:id="rId96"/>
    <p:sldId id="387" r:id="rId97"/>
    <p:sldId id="393" r:id="rId98"/>
    <p:sldId id="386" r:id="rId99"/>
    <p:sldId id="392" r:id="rId100"/>
    <p:sldId id="814" r:id="rId101"/>
    <p:sldId id="816" r:id="rId102"/>
    <p:sldId id="817" r:id="rId103"/>
    <p:sldId id="818" r:id="rId104"/>
    <p:sldId id="819" r:id="rId105"/>
    <p:sldId id="820" r:id="rId106"/>
    <p:sldId id="824" r:id="rId107"/>
    <p:sldId id="929" r:id="rId108"/>
    <p:sldId id="825" r:id="rId109"/>
    <p:sldId id="291" r:id="rId110"/>
    <p:sldId id="826" r:id="rId111"/>
    <p:sldId id="293" r:id="rId112"/>
    <p:sldId id="295" r:id="rId113"/>
    <p:sldId id="396" r:id="rId114"/>
    <p:sldId id="294" r:id="rId115"/>
    <p:sldId id="827" r:id="rId116"/>
    <p:sldId id="828" r:id="rId117"/>
    <p:sldId id="298" r:id="rId118"/>
    <p:sldId id="299" r:id="rId119"/>
    <p:sldId id="829" r:id="rId120"/>
    <p:sldId id="831" r:id="rId121"/>
    <p:sldId id="830" r:id="rId122"/>
    <p:sldId id="930" r:id="rId123"/>
    <p:sldId id="832" r:id="rId124"/>
    <p:sldId id="833" r:id="rId125"/>
    <p:sldId id="834" r:id="rId126"/>
    <p:sldId id="835" r:id="rId127"/>
    <p:sldId id="836" r:id="rId128"/>
    <p:sldId id="837" r:id="rId129"/>
    <p:sldId id="838" r:id="rId130"/>
    <p:sldId id="839" r:id="rId131"/>
    <p:sldId id="840" r:id="rId132"/>
    <p:sldId id="841" r:id="rId133"/>
    <p:sldId id="842" r:id="rId134"/>
    <p:sldId id="843" r:id="rId135"/>
    <p:sldId id="844" r:id="rId136"/>
    <p:sldId id="845" r:id="rId137"/>
    <p:sldId id="846" r:id="rId138"/>
    <p:sldId id="855" r:id="rId139"/>
    <p:sldId id="856" r:id="rId140"/>
    <p:sldId id="857" r:id="rId141"/>
    <p:sldId id="858" r:id="rId142"/>
    <p:sldId id="859" r:id="rId143"/>
    <p:sldId id="860" r:id="rId144"/>
    <p:sldId id="861" r:id="rId145"/>
    <p:sldId id="862" r:id="rId146"/>
    <p:sldId id="863" r:id="rId147"/>
    <p:sldId id="332" r:id="rId148"/>
    <p:sldId id="333" r:id="rId149"/>
    <p:sldId id="334" r:id="rId150"/>
    <p:sldId id="335" r:id="rId151"/>
    <p:sldId id="336" r:id="rId152"/>
    <p:sldId id="369" r:id="rId153"/>
    <p:sldId id="370" r:id="rId154"/>
    <p:sldId id="371" r:id="rId155"/>
    <p:sldId id="372" r:id="rId156"/>
    <p:sldId id="854" r:id="rId157"/>
    <p:sldId id="342" r:id="rId158"/>
    <p:sldId id="343" r:id="rId159"/>
    <p:sldId id="344" r:id="rId160"/>
    <p:sldId id="345" r:id="rId161"/>
    <p:sldId id="346" r:id="rId162"/>
    <p:sldId id="347" r:id="rId163"/>
    <p:sldId id="373" r:id="rId164"/>
    <p:sldId id="374" r:id="rId165"/>
    <p:sldId id="375" r:id="rId166"/>
    <p:sldId id="376" r:id="rId167"/>
    <p:sldId id="377" r:id="rId168"/>
    <p:sldId id="378" r:id="rId169"/>
    <p:sldId id="379" r:id="rId170"/>
    <p:sldId id="356" r:id="rId171"/>
    <p:sldId id="382" r:id="rId172"/>
    <p:sldId id="381" r:id="rId173"/>
    <p:sldId id="359" r:id="rId174"/>
    <p:sldId id="799" r:id="rId175"/>
    <p:sldId id="267" r:id="rId176"/>
    <p:sldId id="800" r:id="rId177"/>
    <p:sldId id="801" r:id="rId178"/>
    <p:sldId id="802" r:id="rId179"/>
    <p:sldId id="803" r:id="rId180"/>
    <p:sldId id="895" r:id="rId181"/>
    <p:sldId id="896" r:id="rId182"/>
    <p:sldId id="923" r:id="rId183"/>
    <p:sldId id="897" r:id="rId184"/>
    <p:sldId id="894" r:id="rId185"/>
    <p:sldId id="898" r:id="rId186"/>
    <p:sldId id="914" r:id="rId187"/>
    <p:sldId id="899" r:id="rId188"/>
    <p:sldId id="913" r:id="rId189"/>
    <p:sldId id="900" r:id="rId190"/>
    <p:sldId id="901" r:id="rId191"/>
    <p:sldId id="902" r:id="rId192"/>
    <p:sldId id="915" r:id="rId193"/>
    <p:sldId id="903" r:id="rId194"/>
    <p:sldId id="916" r:id="rId195"/>
    <p:sldId id="917" r:id="rId196"/>
    <p:sldId id="919" r:id="rId197"/>
    <p:sldId id="904" r:id="rId198"/>
    <p:sldId id="905" r:id="rId199"/>
    <p:sldId id="906" r:id="rId200"/>
    <p:sldId id="907" r:id="rId201"/>
    <p:sldId id="909" r:id="rId202"/>
    <p:sldId id="920" r:id="rId203"/>
    <p:sldId id="921" r:id="rId204"/>
    <p:sldId id="912" r:id="rId205"/>
    <p:sldId id="922" r:id="rId206"/>
    <p:sldId id="924" r:id="rId207"/>
    <p:sldId id="925" r:id="rId208"/>
    <p:sldId id="926" r:id="rId209"/>
    <p:sldId id="931" r:id="rId210"/>
    <p:sldId id="864" r:id="rId211"/>
    <p:sldId id="889" r:id="rId212"/>
    <p:sldId id="867" r:id="rId213"/>
    <p:sldId id="868" r:id="rId214"/>
    <p:sldId id="260" r:id="rId215"/>
    <p:sldId id="890" r:id="rId216"/>
    <p:sldId id="262" r:id="rId217"/>
    <p:sldId id="891" r:id="rId218"/>
    <p:sldId id="870" r:id="rId219"/>
    <p:sldId id="265" r:id="rId220"/>
    <p:sldId id="871" r:id="rId221"/>
    <p:sldId id="872" r:id="rId222"/>
    <p:sldId id="892" r:id="rId223"/>
    <p:sldId id="874" r:id="rId224"/>
    <p:sldId id="270" r:id="rId225"/>
    <p:sldId id="271" r:id="rId226"/>
    <p:sldId id="875" r:id="rId227"/>
    <p:sldId id="876" r:id="rId228"/>
    <p:sldId id="877" r:id="rId229"/>
    <p:sldId id="878" r:id="rId230"/>
    <p:sldId id="879" r:id="rId231"/>
    <p:sldId id="880" r:id="rId232"/>
    <p:sldId id="881" r:id="rId233"/>
    <p:sldId id="882" r:id="rId234"/>
    <p:sldId id="883" r:id="rId235"/>
    <p:sldId id="884" r:id="rId236"/>
    <p:sldId id="885" r:id="rId237"/>
    <p:sldId id="886" r:id="rId238"/>
    <p:sldId id="887" r:id="rId239"/>
    <p:sldId id="888" r:id="rId2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9259048-C5DE-478C-A2F1-087774258D38}">
          <p14:sldIdLst>
            <p14:sldId id="263"/>
            <p14:sldId id="312"/>
            <p14:sldId id="314"/>
            <p14:sldId id="313"/>
            <p14:sldId id="257"/>
            <p14:sldId id="315"/>
            <p14:sldId id="316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1"/>
            <p14:sldId id="782"/>
            <p14:sldId id="258"/>
            <p14:sldId id="259"/>
            <p14:sldId id="361"/>
            <p14:sldId id="362"/>
            <p14:sldId id="798"/>
            <p14:sldId id="783"/>
            <p14:sldId id="784"/>
            <p14:sldId id="264"/>
            <p14:sldId id="785"/>
            <p14:sldId id="266"/>
            <p14:sldId id="268"/>
            <p14:sldId id="269"/>
            <p14:sldId id="786"/>
            <p14:sldId id="787"/>
            <p14:sldId id="788"/>
            <p14:sldId id="272"/>
            <p14:sldId id="273"/>
            <p14:sldId id="927"/>
            <p14:sldId id="780"/>
            <p14:sldId id="274"/>
            <p14:sldId id="275"/>
            <p14:sldId id="276"/>
            <p14:sldId id="277"/>
            <p14:sldId id="789"/>
            <p14:sldId id="279"/>
            <p14:sldId id="280"/>
            <p14:sldId id="281"/>
            <p14:sldId id="282"/>
            <p14:sldId id="283"/>
          </p14:sldIdLst>
        </p14:section>
        <p14:section name="Vector Addition" id="{C716AE50-8E21-4E94-BEDF-53C6150195A7}">
          <p14:sldIdLst>
            <p14:sldId id="928"/>
            <p14:sldId id="793"/>
            <p14:sldId id="790"/>
          </p14:sldIdLst>
        </p14:section>
        <p14:section name="Matrix Multiply" id="{5F248D19-7F41-4636-9FCF-8222B7BC84A8}">
          <p14:sldIdLst>
            <p14:sldId id="893"/>
            <p14:sldId id="284"/>
            <p14:sldId id="285"/>
            <p14:sldId id="330"/>
            <p14:sldId id="287"/>
            <p14:sldId id="286"/>
            <p14:sldId id="288"/>
            <p14:sldId id="289"/>
            <p14:sldId id="290"/>
            <p14:sldId id="317"/>
            <p14:sldId id="318"/>
            <p14:sldId id="319"/>
            <p14:sldId id="320"/>
            <p14:sldId id="321"/>
            <p14:sldId id="322"/>
            <p14:sldId id="297"/>
            <p14:sldId id="323"/>
            <p14:sldId id="324"/>
            <p14:sldId id="325"/>
            <p14:sldId id="326"/>
            <p14:sldId id="327"/>
            <p14:sldId id="328"/>
            <p14:sldId id="329"/>
            <p14:sldId id="794"/>
            <p14:sldId id="795"/>
            <p14:sldId id="796"/>
            <p14:sldId id="797"/>
          </p14:sldIdLst>
        </p14:section>
        <p14:section name="CUDA Threads, Scheduling, Memory" id="{89FFAE99-DEFF-4098-8B3E-81D1C9D6D704}">
          <p14:sldIdLst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278"/>
            <p14:sldId id="395"/>
            <p14:sldId id="390"/>
            <p14:sldId id="394"/>
            <p14:sldId id="389"/>
            <p14:sldId id="391"/>
            <p14:sldId id="388"/>
            <p14:sldId id="387"/>
            <p14:sldId id="393"/>
            <p14:sldId id="386"/>
            <p14:sldId id="392"/>
            <p14:sldId id="814"/>
            <p14:sldId id="816"/>
            <p14:sldId id="817"/>
            <p14:sldId id="818"/>
            <p14:sldId id="819"/>
            <p14:sldId id="820"/>
            <p14:sldId id="824"/>
          </p14:sldIdLst>
        </p14:section>
        <p14:section name="Memory Model Revisited" id="{B3AD1D45-CC7D-407E-83E2-1A954C5489A1}">
          <p14:sldIdLst>
            <p14:sldId id="929"/>
            <p14:sldId id="825"/>
            <p14:sldId id="291"/>
            <p14:sldId id="826"/>
            <p14:sldId id="293"/>
            <p14:sldId id="295"/>
            <p14:sldId id="396"/>
            <p14:sldId id="294"/>
            <p14:sldId id="827"/>
            <p14:sldId id="828"/>
            <p14:sldId id="298"/>
            <p14:sldId id="299"/>
            <p14:sldId id="829"/>
            <p14:sldId id="831"/>
            <p14:sldId id="830"/>
          </p14:sldIdLst>
        </p14:section>
        <p14:section name="Thready Synchronization" id="{C78AA389-D253-4BF1-B615-4FED9FE0E90F}">
          <p14:sldIdLst>
            <p14:sldId id="930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</p14:sldIdLst>
        </p14:section>
        <p14:section name="Matrix Multiply Revisited" id="{B00FBB54-FCFB-492D-BF62-956B6CF36BD9}">
          <p14:sldIdLst>
            <p14:sldId id="846"/>
            <p14:sldId id="855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332"/>
            <p14:sldId id="333"/>
            <p14:sldId id="334"/>
            <p14:sldId id="335"/>
            <p14:sldId id="336"/>
            <p14:sldId id="369"/>
            <p14:sldId id="370"/>
            <p14:sldId id="371"/>
            <p14:sldId id="372"/>
            <p14:sldId id="854"/>
            <p14:sldId id="342"/>
            <p14:sldId id="343"/>
            <p14:sldId id="344"/>
            <p14:sldId id="345"/>
            <p14:sldId id="346"/>
            <p14:sldId id="347"/>
            <p14:sldId id="373"/>
            <p14:sldId id="374"/>
            <p14:sldId id="375"/>
            <p14:sldId id="376"/>
            <p14:sldId id="377"/>
            <p14:sldId id="378"/>
            <p14:sldId id="379"/>
            <p14:sldId id="356"/>
            <p14:sldId id="382"/>
            <p14:sldId id="381"/>
            <p14:sldId id="359"/>
          </p14:sldIdLst>
        </p14:section>
        <p14:section name="Built-in Functions" id="{4CA4FDD0-3A58-445F-8681-94F8464D8C0A}">
          <p14:sldIdLst>
            <p14:sldId id="799"/>
            <p14:sldId id="267"/>
            <p14:sldId id="800"/>
            <p14:sldId id="801"/>
            <p14:sldId id="802"/>
            <p14:sldId id="803"/>
          </p14:sldIdLst>
        </p14:section>
        <p14:section name="CUDA Libraries and Thrust" id="{95BBD9EB-C715-467E-A423-B32D9655B605}">
          <p14:sldIdLst>
            <p14:sldId id="895"/>
            <p14:sldId id="896"/>
            <p14:sldId id="923"/>
            <p14:sldId id="897"/>
            <p14:sldId id="894"/>
            <p14:sldId id="898"/>
            <p14:sldId id="914"/>
            <p14:sldId id="899"/>
            <p14:sldId id="913"/>
            <p14:sldId id="900"/>
            <p14:sldId id="901"/>
            <p14:sldId id="902"/>
            <p14:sldId id="915"/>
            <p14:sldId id="903"/>
            <p14:sldId id="916"/>
            <p14:sldId id="917"/>
            <p14:sldId id="919"/>
            <p14:sldId id="904"/>
            <p14:sldId id="905"/>
            <p14:sldId id="906"/>
            <p14:sldId id="907"/>
            <p14:sldId id="909"/>
            <p14:sldId id="920"/>
            <p14:sldId id="921"/>
            <p14:sldId id="912"/>
            <p14:sldId id="922"/>
            <p14:sldId id="924"/>
          </p14:sldIdLst>
        </p14:section>
        <p14:section name="Closing" id="{1A0088B9-6A3E-40B1-83FC-5731ACEB53A1}">
          <p14:sldIdLst>
            <p14:sldId id="925"/>
            <p14:sldId id="926"/>
            <p14:sldId id="931"/>
            <p14:sldId id="864"/>
          </p14:sldIdLst>
        </p14:section>
        <p14:section name="Pop Quiz" id="{683F49C4-F2D3-4605-9063-1641A6CDB65D}">
          <p14:sldIdLst>
            <p14:sldId id="889"/>
            <p14:sldId id="867"/>
            <p14:sldId id="868"/>
            <p14:sldId id="260"/>
            <p14:sldId id="890"/>
            <p14:sldId id="262"/>
            <p14:sldId id="891"/>
            <p14:sldId id="870"/>
            <p14:sldId id="265"/>
            <p14:sldId id="871"/>
            <p14:sldId id="872"/>
            <p14:sldId id="892"/>
            <p14:sldId id="874"/>
            <p14:sldId id="270"/>
            <p14:sldId id="271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883"/>
            <p14:sldId id="884"/>
            <p14:sldId id="885"/>
            <p14:sldId id="886"/>
            <p14:sldId id="887"/>
            <p14:sldId id="888"/>
          </p14:sldIdLst>
        </p14:section>
        <p14:section name="Resources and Links" id="{C8F2EF0C-166A-46F5-80CA-F227E50A48C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3149"/>
    <a:srgbClr val="662D49"/>
    <a:srgbClr val="663749"/>
    <a:srgbClr val="662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8" d="100"/>
          <a:sy n="198" d="100"/>
        </p:scale>
        <p:origin x="648" y="1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microsoft.com/office/2016/11/relationships/changesInfo" Target="changesInfos/changesInfo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hzan Mohammed" userId="a6b78147d66dd722" providerId="LiveId" clId="{6B5EC09B-E701-4738-9A28-9D43C1E4B5AA}"/>
    <pc:docChg chg="custSel modSld sldOrd modSection">
      <pc:chgData name="Shehzan Mohammed" userId="a6b78147d66dd722" providerId="LiveId" clId="{6B5EC09B-E701-4738-9A28-9D43C1E4B5AA}" dt="2022-11-05T23:44:11.037" v="26"/>
      <pc:docMkLst>
        <pc:docMk/>
      </pc:docMkLst>
      <pc:sldChg chg="delSp mod">
        <pc:chgData name="Shehzan Mohammed" userId="a6b78147d66dd722" providerId="LiveId" clId="{6B5EC09B-E701-4738-9A28-9D43C1E4B5AA}" dt="2022-11-04T13:36:04.811" v="0" actId="478"/>
        <pc:sldMkLst>
          <pc:docMk/>
          <pc:sldMk cId="0" sldId="258"/>
        </pc:sldMkLst>
        <pc:spChg chg="del">
          <ac:chgData name="Shehzan Mohammed" userId="a6b78147d66dd722" providerId="LiveId" clId="{6B5EC09B-E701-4738-9A28-9D43C1E4B5AA}" dt="2022-11-04T13:36:04.811" v="0" actId="478"/>
          <ac:spMkLst>
            <pc:docMk/>
            <pc:sldMk cId="0" sldId="258"/>
            <ac:spMk id="9" creationId="{8DD2B6F4-86FD-4C2A-81B2-D72067FFA675}"/>
          </ac:spMkLst>
        </pc:spChg>
      </pc:sldChg>
      <pc:sldChg chg="modSp mod">
        <pc:chgData name="Shehzan Mohammed" userId="a6b78147d66dd722" providerId="LiveId" clId="{6B5EC09B-E701-4738-9A28-9D43C1E4B5AA}" dt="2022-11-05T23:43:32.735" v="6" actId="20577"/>
        <pc:sldMkLst>
          <pc:docMk/>
          <pc:sldMk cId="3360740449" sldId="775"/>
        </pc:sldMkLst>
        <pc:spChg chg="mod">
          <ac:chgData name="Shehzan Mohammed" userId="a6b78147d66dd722" providerId="LiveId" clId="{6B5EC09B-E701-4738-9A28-9D43C1E4B5AA}" dt="2022-11-05T23:43:32.735" v="6" actId="20577"/>
          <ac:spMkLst>
            <pc:docMk/>
            <pc:sldMk cId="3360740449" sldId="775"/>
            <ac:spMk id="12" creationId="{EA49EBCD-F75F-40D9-A13D-3732286DC54E}"/>
          </ac:spMkLst>
        </pc:spChg>
      </pc:sldChg>
      <pc:sldChg chg="modSp mod">
        <pc:chgData name="Shehzan Mohammed" userId="a6b78147d66dd722" providerId="LiveId" clId="{6B5EC09B-E701-4738-9A28-9D43C1E4B5AA}" dt="2022-11-05T23:43:37.958" v="9" actId="20577"/>
        <pc:sldMkLst>
          <pc:docMk/>
          <pc:sldMk cId="2247734168" sldId="776"/>
        </pc:sldMkLst>
        <pc:spChg chg="mod">
          <ac:chgData name="Shehzan Mohammed" userId="a6b78147d66dd722" providerId="LiveId" clId="{6B5EC09B-E701-4738-9A28-9D43C1E4B5AA}" dt="2022-11-05T23:43:37.958" v="9" actId="20577"/>
          <ac:spMkLst>
            <pc:docMk/>
            <pc:sldMk cId="2247734168" sldId="776"/>
            <ac:spMk id="12" creationId="{EA49EBCD-F75F-40D9-A13D-3732286DC54E}"/>
          </ac:spMkLst>
        </pc:spChg>
      </pc:sldChg>
      <pc:sldChg chg="modSp mod">
        <pc:chgData name="Shehzan Mohammed" userId="a6b78147d66dd722" providerId="LiveId" clId="{6B5EC09B-E701-4738-9A28-9D43C1E4B5AA}" dt="2022-11-05T23:43:48.901" v="21" actId="20577"/>
        <pc:sldMkLst>
          <pc:docMk/>
          <pc:sldMk cId="2757860999" sldId="777"/>
        </pc:sldMkLst>
        <pc:spChg chg="mod">
          <ac:chgData name="Shehzan Mohammed" userId="a6b78147d66dd722" providerId="LiveId" clId="{6B5EC09B-E701-4738-9A28-9D43C1E4B5AA}" dt="2022-11-05T23:43:48.901" v="21" actId="20577"/>
          <ac:spMkLst>
            <pc:docMk/>
            <pc:sldMk cId="2757860999" sldId="777"/>
            <ac:spMk id="12" creationId="{EA49EBCD-F75F-40D9-A13D-3732286DC54E}"/>
          </ac:spMkLst>
        </pc:spChg>
      </pc:sldChg>
      <pc:sldChg chg="modSp mod">
        <pc:chgData name="Shehzan Mohammed" userId="a6b78147d66dd722" providerId="LiveId" clId="{6B5EC09B-E701-4738-9A28-9D43C1E4B5AA}" dt="2022-11-05T23:43:45.596" v="18" actId="20577"/>
        <pc:sldMkLst>
          <pc:docMk/>
          <pc:sldMk cId="2522702279" sldId="778"/>
        </pc:sldMkLst>
        <pc:spChg chg="mod">
          <ac:chgData name="Shehzan Mohammed" userId="a6b78147d66dd722" providerId="LiveId" clId="{6B5EC09B-E701-4738-9A28-9D43C1E4B5AA}" dt="2022-11-05T23:43:45.596" v="18" actId="20577"/>
          <ac:spMkLst>
            <pc:docMk/>
            <pc:sldMk cId="2522702279" sldId="778"/>
            <ac:spMk id="14" creationId="{5D25F202-0C72-4880-AEA3-C0FD66E18ABD}"/>
          </ac:spMkLst>
        </pc:spChg>
      </pc:sldChg>
      <pc:sldChg chg="modSp mod">
        <pc:chgData name="Shehzan Mohammed" userId="a6b78147d66dd722" providerId="LiveId" clId="{6B5EC09B-E701-4738-9A28-9D43C1E4B5AA}" dt="2022-11-05T23:43:52.331" v="24" actId="20577"/>
        <pc:sldMkLst>
          <pc:docMk/>
          <pc:sldMk cId="1023346380" sldId="779"/>
        </pc:sldMkLst>
        <pc:spChg chg="mod">
          <ac:chgData name="Shehzan Mohammed" userId="a6b78147d66dd722" providerId="LiveId" clId="{6B5EC09B-E701-4738-9A28-9D43C1E4B5AA}" dt="2022-11-05T23:43:52.331" v="24" actId="20577"/>
          <ac:spMkLst>
            <pc:docMk/>
            <pc:sldMk cId="1023346380" sldId="779"/>
            <ac:spMk id="15" creationId="{3D751981-E252-45FC-AF30-61669D8158B7}"/>
          </ac:spMkLst>
        </pc:spChg>
      </pc:sldChg>
      <pc:sldChg chg="modSp mod">
        <pc:chgData name="Shehzan Mohammed" userId="a6b78147d66dd722" providerId="LiveId" clId="{6B5EC09B-E701-4738-9A28-9D43C1E4B5AA}" dt="2022-11-04T13:36:18.245" v="1" actId="20577"/>
        <pc:sldMkLst>
          <pc:docMk/>
          <pc:sldMk cId="0" sldId="798"/>
        </pc:sldMkLst>
        <pc:spChg chg="mod">
          <ac:chgData name="Shehzan Mohammed" userId="a6b78147d66dd722" providerId="LiveId" clId="{6B5EC09B-E701-4738-9A28-9D43C1E4B5AA}" dt="2022-11-04T13:36:18.245" v="1" actId="20577"/>
          <ac:spMkLst>
            <pc:docMk/>
            <pc:sldMk cId="0" sldId="798"/>
            <ac:spMk id="2" creationId="{22B573E8-C642-443C-B47C-4DC09E6C1838}"/>
          </ac:spMkLst>
        </pc:spChg>
      </pc:sldChg>
      <pc:sldChg chg="ord">
        <pc:chgData name="Shehzan Mohammed" userId="a6b78147d66dd722" providerId="LiveId" clId="{6B5EC09B-E701-4738-9A28-9D43C1E4B5AA}" dt="2022-11-05T23:44:11.037" v="26"/>
        <pc:sldMkLst>
          <pc:docMk/>
          <pc:sldMk cId="2455340015" sldId="864"/>
        </pc:sldMkLst>
      </pc:sldChg>
      <pc:sldChg chg="modSp mod">
        <pc:chgData name="Shehzan Mohammed" userId="a6b78147d66dd722" providerId="LiveId" clId="{6B5EC09B-E701-4738-9A28-9D43C1E4B5AA}" dt="2022-11-05T16:19:22.587" v="3" actId="14100"/>
        <pc:sldMkLst>
          <pc:docMk/>
          <pc:sldMk cId="513711605" sldId="920"/>
        </pc:sldMkLst>
        <pc:spChg chg="mod">
          <ac:chgData name="Shehzan Mohammed" userId="a6b78147d66dd722" providerId="LiveId" clId="{6B5EC09B-E701-4738-9A28-9D43C1E4B5AA}" dt="2022-11-05T16:19:22.587" v="3" actId="14100"/>
          <ac:spMkLst>
            <pc:docMk/>
            <pc:sldMk cId="513711605" sldId="920"/>
            <ac:spMk id="8" creationId="{9265BBE1-7249-4F35-8B6A-23CA39500BC1}"/>
          </ac:spMkLst>
        </pc:spChg>
      </pc:sldChg>
    </pc:docChg>
  </pc:docChgLst>
  <pc:docChgLst>
    <pc:chgData name="Shehzan Mohammed" userId="a6b78147d66dd722" providerId="LiveId" clId="{7ADBD81C-493A-4998-A729-744A4DD2A050}"/>
    <pc:docChg chg="undo redo custSel addSld delSld modSld sldOrd addSection delSection modSection">
      <pc:chgData name="Shehzan Mohammed" userId="a6b78147d66dd722" providerId="LiveId" clId="{7ADBD81C-493A-4998-A729-744A4DD2A050}" dt="2021-11-13T17:32:26.327" v="6528" actId="9405"/>
      <pc:docMkLst>
        <pc:docMk/>
      </pc:docMkLst>
      <pc:sldChg chg="modSp add mod modClrScheme chgLayout">
        <pc:chgData name="Shehzan Mohammed" userId="a6b78147d66dd722" providerId="LiveId" clId="{7ADBD81C-493A-4998-A729-744A4DD2A050}" dt="2021-11-13T00:10:21.516" v="1418" actId="207"/>
        <pc:sldMkLst>
          <pc:docMk/>
          <pc:sldMk cId="0" sldId="257"/>
        </pc:sldMkLst>
        <pc:spChg chg="mod ord">
          <ac:chgData name="Shehzan Mohammed" userId="a6b78147d66dd722" providerId="LiveId" clId="{7ADBD81C-493A-4998-A729-744A4DD2A050}" dt="2021-11-12T23:27:06.185" v="532" actId="700"/>
          <ac:spMkLst>
            <pc:docMk/>
            <pc:sldMk cId="0" sldId="257"/>
            <ac:spMk id="120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0:10:21.516" v="1418" actId="207"/>
          <ac:spMkLst>
            <pc:docMk/>
            <pc:sldMk cId="0" sldId="257"/>
            <ac:spMk id="121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2:21:27.635" v="2812" actId="12385"/>
        <pc:sldMkLst>
          <pc:docMk/>
          <pc:sldMk cId="0" sldId="258"/>
        </pc:sldMkLst>
        <pc:spChg chg="add del mod">
          <ac:chgData name="Shehzan Mohammed" userId="a6b78147d66dd722" providerId="LiveId" clId="{7ADBD81C-493A-4998-A729-744A4DD2A050}" dt="2021-11-13T01:11:20.361" v="2024" actId="6264"/>
          <ac:spMkLst>
            <pc:docMk/>
            <pc:sldMk cId="0" sldId="258"/>
            <ac:spMk id="2" creationId="{6476C08A-66F4-4826-82F6-C51766906302}"/>
          </ac:spMkLst>
        </pc:spChg>
        <pc:spChg chg="add del mod ord">
          <ac:chgData name="Shehzan Mohammed" userId="a6b78147d66dd722" providerId="LiveId" clId="{7ADBD81C-493A-4998-A729-744A4DD2A050}" dt="2021-11-13T01:11:30.302" v="2026" actId="700"/>
          <ac:spMkLst>
            <pc:docMk/>
            <pc:sldMk cId="0" sldId="258"/>
            <ac:spMk id="3" creationId="{BEED6791-CE8F-41B3-BB78-D177C12B71DD}"/>
          </ac:spMkLst>
        </pc:spChg>
        <pc:spChg chg="add del mod ord">
          <ac:chgData name="Shehzan Mohammed" userId="a6b78147d66dd722" providerId="LiveId" clId="{7ADBD81C-493A-4998-A729-744A4DD2A050}" dt="2021-11-13T01:11:34.170" v="2027" actId="700"/>
          <ac:spMkLst>
            <pc:docMk/>
            <pc:sldMk cId="0" sldId="258"/>
            <ac:spMk id="4" creationId="{D1D4C1EA-04C9-41D0-8328-DA062A03B4EB}"/>
          </ac:spMkLst>
        </pc:spChg>
        <pc:spChg chg="add del mod ord">
          <ac:chgData name="Shehzan Mohammed" userId="a6b78147d66dd722" providerId="LiveId" clId="{7ADBD81C-493A-4998-A729-744A4DD2A050}" dt="2021-11-13T01:11:34.170" v="2027" actId="700"/>
          <ac:spMkLst>
            <pc:docMk/>
            <pc:sldMk cId="0" sldId="258"/>
            <ac:spMk id="5" creationId="{D9845686-11E2-4A86-80FD-27C003B80CAA}"/>
          </ac:spMkLst>
        </pc:spChg>
        <pc:spChg chg="add del mod ord">
          <ac:chgData name="Shehzan Mohammed" userId="a6b78147d66dd722" providerId="LiveId" clId="{7ADBD81C-493A-4998-A729-744A4DD2A050}" dt="2021-11-13T01:11:34.170" v="2027" actId="700"/>
          <ac:spMkLst>
            <pc:docMk/>
            <pc:sldMk cId="0" sldId="258"/>
            <ac:spMk id="6" creationId="{FA5681B9-8A42-4FFB-A5F0-2709CC97A529}"/>
          </ac:spMkLst>
        </pc:spChg>
        <pc:spChg chg="add del mod ord">
          <ac:chgData name="Shehzan Mohammed" userId="a6b78147d66dd722" providerId="LiveId" clId="{7ADBD81C-493A-4998-A729-744A4DD2A050}" dt="2021-11-13T02:21:21.829" v="2809" actId="6264"/>
          <ac:spMkLst>
            <pc:docMk/>
            <pc:sldMk cId="0" sldId="258"/>
            <ac:spMk id="7" creationId="{63C27FF6-8EDB-456E-89E1-B6DC6503D74D}"/>
          </ac:spMkLst>
        </pc:spChg>
        <pc:spChg chg="add del mod">
          <ac:chgData name="Shehzan Mohammed" userId="a6b78147d66dd722" providerId="LiveId" clId="{7ADBD81C-493A-4998-A729-744A4DD2A050}" dt="2021-11-13T02:21:21.829" v="2809" actId="6264"/>
          <ac:spMkLst>
            <pc:docMk/>
            <pc:sldMk cId="0" sldId="258"/>
            <ac:spMk id="8" creationId="{15580BC7-20F5-4B44-9486-CE2EB6B5EE3A}"/>
          </ac:spMkLst>
        </pc:spChg>
        <pc:spChg chg="add mod ord">
          <ac:chgData name="Shehzan Mohammed" userId="a6b78147d66dd722" providerId="LiveId" clId="{7ADBD81C-493A-4998-A729-744A4DD2A050}" dt="2021-11-13T02:21:21.829" v="2809" actId="6264"/>
          <ac:spMkLst>
            <pc:docMk/>
            <pc:sldMk cId="0" sldId="258"/>
            <ac:spMk id="9" creationId="{8DD2B6F4-86FD-4C2A-81B2-D72067FFA675}"/>
          </ac:spMkLst>
        </pc:spChg>
        <pc:spChg chg="mod ord">
          <ac:chgData name="Shehzan Mohammed" userId="a6b78147d66dd722" providerId="LiveId" clId="{7ADBD81C-493A-4998-A729-744A4DD2A050}" dt="2021-11-13T02:21:21.829" v="2809" actId="6264"/>
          <ac:spMkLst>
            <pc:docMk/>
            <pc:sldMk cId="0" sldId="258"/>
            <ac:spMk id="127" creationId="{00000000-0000-0000-0000-000000000000}"/>
          </ac:spMkLst>
        </pc:spChg>
        <pc:graphicFrameChg chg="modGraphic">
          <ac:chgData name="Shehzan Mohammed" userId="a6b78147d66dd722" providerId="LiveId" clId="{7ADBD81C-493A-4998-A729-744A4DD2A050}" dt="2021-11-13T02:21:27.635" v="2812" actId="12385"/>
          <ac:graphicFrameMkLst>
            <pc:docMk/>
            <pc:sldMk cId="0" sldId="258"/>
            <ac:graphicFrameMk id="128" creationId="{00000000-0000-0000-0000-000000000000}"/>
          </ac:graphicFrameMkLst>
        </pc:graphicFrameChg>
      </pc:sldChg>
      <pc:sldChg chg="addSp delSp modSp add mod modClrScheme chgLayout">
        <pc:chgData name="Shehzan Mohammed" userId="a6b78147d66dd722" providerId="LiveId" clId="{7ADBD81C-493A-4998-A729-744A4DD2A050}" dt="2021-11-13T01:12:30.754" v="2039" actId="207"/>
        <pc:sldMkLst>
          <pc:docMk/>
          <pc:sldMk cId="0" sldId="259"/>
        </pc:sldMkLst>
        <pc:spChg chg="mod ord">
          <ac:chgData name="Shehzan Mohammed" userId="a6b78147d66dd722" providerId="LiveId" clId="{7ADBD81C-493A-4998-A729-744A4DD2A050}" dt="2021-11-13T01:12:30.754" v="2039" actId="207"/>
          <ac:spMkLst>
            <pc:docMk/>
            <pc:sldMk cId="0" sldId="259"/>
            <ac:spMk id="2" creationId="{440E7AC0-073B-4EEC-B3C2-44B42E818F87}"/>
          </ac:spMkLst>
        </pc:spChg>
        <pc:spChg chg="add del mod">
          <ac:chgData name="Shehzan Mohammed" userId="a6b78147d66dd722" providerId="LiveId" clId="{7ADBD81C-493A-4998-A729-744A4DD2A050}" dt="2021-11-13T01:12:24.070" v="2037" actId="6264"/>
          <ac:spMkLst>
            <pc:docMk/>
            <pc:sldMk cId="0" sldId="259"/>
            <ac:spMk id="3" creationId="{6E655998-6FD9-48B2-A330-05E59FCC66BE}"/>
          </ac:spMkLst>
        </pc:spChg>
        <pc:spChg chg="add del mod">
          <ac:chgData name="Shehzan Mohammed" userId="a6b78147d66dd722" providerId="LiveId" clId="{7ADBD81C-493A-4998-A729-744A4DD2A050}" dt="2021-11-13T01:12:24.070" v="2037" actId="6264"/>
          <ac:spMkLst>
            <pc:docMk/>
            <pc:sldMk cId="0" sldId="259"/>
            <ac:spMk id="4" creationId="{39670285-84B3-4C23-B73D-C3BFF326BA43}"/>
          </ac:spMkLst>
        </pc:spChg>
        <pc:spChg chg="mod ord">
          <ac:chgData name="Shehzan Mohammed" userId="a6b78147d66dd722" providerId="LiveId" clId="{7ADBD81C-493A-4998-A729-744A4DD2A050}" dt="2021-11-13T01:12:24.070" v="2037" actId="6264"/>
          <ac:spMkLst>
            <pc:docMk/>
            <pc:sldMk cId="0" sldId="259"/>
            <ac:spMk id="135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2:24:55.203" v="2869" actId="700"/>
        <pc:sldMkLst>
          <pc:docMk/>
          <pc:sldMk cId="0" sldId="260"/>
        </pc:sldMkLst>
        <pc:spChg chg="add del mod ord">
          <ac:chgData name="Shehzan Mohammed" userId="a6b78147d66dd722" providerId="LiveId" clId="{7ADBD81C-493A-4998-A729-744A4DD2A050}" dt="2021-11-13T02:24:55.203" v="2869" actId="700"/>
          <ac:spMkLst>
            <pc:docMk/>
            <pc:sldMk cId="0" sldId="260"/>
            <ac:spMk id="2" creationId="{367E8C67-9D86-467A-BBB8-9A252A591386}"/>
          </ac:spMkLst>
        </pc:spChg>
        <pc:spChg chg="add mod ord">
          <ac:chgData name="Shehzan Mohammed" userId="a6b78147d66dd722" providerId="LiveId" clId="{7ADBD81C-493A-4998-A729-744A4DD2A050}" dt="2021-11-13T02:24:55.203" v="2869" actId="700"/>
          <ac:spMkLst>
            <pc:docMk/>
            <pc:sldMk cId="0" sldId="260"/>
            <ac:spMk id="3" creationId="{E7D99F1A-FFA7-46A9-A047-357160BC7BE4}"/>
          </ac:spMkLst>
        </pc:spChg>
        <pc:spChg chg="mod ord">
          <ac:chgData name="Shehzan Mohammed" userId="a6b78147d66dd722" providerId="LiveId" clId="{7ADBD81C-493A-4998-A729-744A4DD2A050}" dt="2021-11-13T02:24:55.203" v="2869" actId="700"/>
          <ac:spMkLst>
            <pc:docMk/>
            <pc:sldMk cId="0" sldId="260"/>
            <ac:spMk id="139" creationId="{00000000-0000-0000-0000-000000000000}"/>
          </ac:spMkLst>
        </pc:spChg>
      </pc:sldChg>
      <pc:sldChg chg="del">
        <pc:chgData name="Shehzan Mohammed" userId="a6b78147d66dd722" providerId="LiveId" clId="{7ADBD81C-493A-4998-A729-744A4DD2A050}" dt="2021-11-13T02:18:22.333" v="2657" actId="47"/>
        <pc:sldMkLst>
          <pc:docMk/>
          <pc:sldMk cId="2257008147" sldId="260"/>
        </pc:sldMkLst>
      </pc:sldChg>
      <pc:sldChg chg="addSp delSp modSp add del mod modClrScheme chgLayout">
        <pc:chgData name="Shehzan Mohammed" userId="a6b78147d66dd722" providerId="LiveId" clId="{7ADBD81C-493A-4998-A729-744A4DD2A050}" dt="2021-11-13T02:26:04.939" v="2880" actId="47"/>
        <pc:sldMkLst>
          <pc:docMk/>
          <pc:sldMk cId="0" sldId="261"/>
        </pc:sldMkLst>
        <pc:spChg chg="add del mod">
          <ac:chgData name="Shehzan Mohammed" userId="a6b78147d66dd722" providerId="LiveId" clId="{7ADBD81C-493A-4998-A729-744A4DD2A050}" dt="2021-11-13T02:25:34.824" v="2873" actId="6264"/>
          <ac:spMkLst>
            <pc:docMk/>
            <pc:sldMk cId="0" sldId="261"/>
            <ac:spMk id="2" creationId="{28B44402-0510-4844-96A5-9B892C17C4D0}"/>
          </ac:spMkLst>
        </pc:spChg>
        <pc:spChg chg="add del mod">
          <ac:chgData name="Shehzan Mohammed" userId="a6b78147d66dd722" providerId="LiveId" clId="{7ADBD81C-493A-4998-A729-744A4DD2A050}" dt="2021-11-13T02:25:34.824" v="2873" actId="6264"/>
          <ac:spMkLst>
            <pc:docMk/>
            <pc:sldMk cId="0" sldId="261"/>
            <ac:spMk id="3" creationId="{6118E709-91E8-494B-9A0A-07E256B1CD01}"/>
          </ac:spMkLst>
        </pc:spChg>
        <pc:spChg chg="mod ord">
          <ac:chgData name="Shehzan Mohammed" userId="a6b78147d66dd722" providerId="LiveId" clId="{7ADBD81C-493A-4998-A729-744A4DD2A050}" dt="2021-11-13T02:25:34.824" v="2873" actId="6264"/>
          <ac:spMkLst>
            <pc:docMk/>
            <pc:sldMk cId="0" sldId="261"/>
            <ac:spMk id="144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2:25:34.850" v="2874" actId="27636"/>
          <ac:spMkLst>
            <pc:docMk/>
            <pc:sldMk cId="0" sldId="261"/>
            <ac:spMk id="145" creationId="{00000000-0000-0000-0000-000000000000}"/>
          </ac:spMkLst>
        </pc:spChg>
      </pc:sldChg>
      <pc:sldChg chg="del">
        <pc:chgData name="Shehzan Mohammed" userId="a6b78147d66dd722" providerId="LiveId" clId="{7ADBD81C-493A-4998-A729-744A4DD2A050}" dt="2021-11-13T02:18:22.333" v="2657" actId="47"/>
        <pc:sldMkLst>
          <pc:docMk/>
          <pc:sldMk cId="1077290256" sldId="261"/>
        </pc:sldMkLst>
      </pc:sldChg>
      <pc:sldChg chg="addSp modSp add mod chgLayout">
        <pc:chgData name="Shehzan Mohammed" userId="a6b78147d66dd722" providerId="LiveId" clId="{7ADBD81C-493A-4998-A729-744A4DD2A050}" dt="2021-11-13T02:25:18.243" v="2870" actId="700"/>
        <pc:sldMkLst>
          <pc:docMk/>
          <pc:sldMk cId="0" sldId="262"/>
        </pc:sldMkLst>
        <pc:spChg chg="add 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262"/>
            <ac:spMk id="2" creationId="{EC6AB65D-956B-48A3-A74F-5114E1D55092}"/>
          </ac:spMkLst>
        </pc:spChg>
        <pc:spChg chg="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262"/>
            <ac:spMk id="151" creationId="{00000000-0000-0000-0000-000000000000}"/>
          </ac:spMkLst>
        </pc:spChg>
      </pc:sldChg>
      <pc:sldChg chg="del">
        <pc:chgData name="Shehzan Mohammed" userId="a6b78147d66dd722" providerId="LiveId" clId="{7ADBD81C-493A-4998-A729-744A4DD2A050}" dt="2021-11-13T02:18:22.333" v="2657" actId="47"/>
        <pc:sldMkLst>
          <pc:docMk/>
          <pc:sldMk cId="1599095473" sldId="262"/>
        </pc:sldMkLst>
      </pc:sldChg>
      <pc:sldChg chg="modSp mod">
        <pc:chgData name="Shehzan Mohammed" userId="a6b78147d66dd722" providerId="LiveId" clId="{7ADBD81C-493A-4998-A729-744A4DD2A050}" dt="2021-11-13T04:35:22.133" v="6056" actId="20577"/>
        <pc:sldMkLst>
          <pc:docMk/>
          <pc:sldMk cId="3947575450" sldId="263"/>
        </pc:sldMkLst>
        <pc:spChg chg="mod">
          <ac:chgData name="Shehzan Mohammed" userId="a6b78147d66dd722" providerId="LiveId" clId="{7ADBD81C-493A-4998-A729-744A4DD2A050}" dt="2021-11-12T23:13:46.630" v="73" actId="20577"/>
          <ac:spMkLst>
            <pc:docMk/>
            <pc:sldMk cId="3947575450" sldId="263"/>
            <ac:spMk id="2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4:35:22.133" v="6056" actId="20577"/>
          <ac:spMkLst>
            <pc:docMk/>
            <pc:sldMk cId="3947575450" sldId="263"/>
            <ac:spMk id="3" creationId="{00000000-0000-0000-0000-000000000000}"/>
          </ac:spMkLst>
        </pc:spChg>
      </pc:sldChg>
      <pc:sldChg chg="modSp add mod modClrScheme chgLayout">
        <pc:chgData name="Shehzan Mohammed" userId="a6b78147d66dd722" providerId="LiveId" clId="{7ADBD81C-493A-4998-A729-744A4DD2A050}" dt="2021-11-12T23:58:37.582" v="1296" actId="1076"/>
        <pc:sldMkLst>
          <pc:docMk/>
          <pc:sldMk cId="0" sldId="264"/>
        </pc:sldMkLst>
        <pc:spChg chg="mod ord">
          <ac:chgData name="Shehzan Mohammed" userId="a6b78147d66dd722" providerId="LiveId" clId="{7ADBD81C-493A-4998-A729-744A4DD2A050}" dt="2021-11-12T23:57:50.782" v="1290" actId="700"/>
          <ac:spMkLst>
            <pc:docMk/>
            <pc:sldMk cId="0" sldId="264"/>
            <ac:spMk id="175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2T23:57:50.782" v="1290" actId="700"/>
          <ac:spMkLst>
            <pc:docMk/>
            <pc:sldMk cId="0" sldId="264"/>
            <ac:spMk id="176" creationId="{00000000-0000-0000-0000-000000000000}"/>
          </ac:spMkLst>
        </pc:spChg>
        <pc:grpChg chg="mod">
          <ac:chgData name="Shehzan Mohammed" userId="a6b78147d66dd722" providerId="LiveId" clId="{7ADBD81C-493A-4998-A729-744A4DD2A050}" dt="2021-11-12T23:58:37.582" v="1296" actId="1076"/>
          <ac:grpSpMkLst>
            <pc:docMk/>
            <pc:sldMk cId="0" sldId="264"/>
            <ac:grpSpMk id="177" creationId="{00000000-0000-0000-0000-000000000000}"/>
          </ac:grpSpMkLst>
        </pc:grpChg>
      </pc:sldChg>
      <pc:sldChg chg="addSp delSp modSp add mod modClrScheme chgLayout">
        <pc:chgData name="Shehzan Mohammed" userId="a6b78147d66dd722" providerId="LiveId" clId="{7ADBD81C-493A-4998-A729-744A4DD2A050}" dt="2021-11-13T02:26:59.591" v="2889" actId="14100"/>
        <pc:sldMkLst>
          <pc:docMk/>
          <pc:sldMk cId="0" sldId="265"/>
        </pc:sldMkLst>
        <pc:spChg chg="add del mod">
          <ac:chgData name="Shehzan Mohammed" userId="a6b78147d66dd722" providerId="LiveId" clId="{7ADBD81C-493A-4998-A729-744A4DD2A050}" dt="2021-11-13T02:26:41.267" v="2884" actId="6264"/>
          <ac:spMkLst>
            <pc:docMk/>
            <pc:sldMk cId="0" sldId="265"/>
            <ac:spMk id="2" creationId="{0355A667-03A3-488F-AF90-FD8034DABAC8}"/>
          </ac:spMkLst>
        </pc:spChg>
        <pc:spChg chg="add del mod">
          <ac:chgData name="Shehzan Mohammed" userId="a6b78147d66dd722" providerId="LiveId" clId="{7ADBD81C-493A-4998-A729-744A4DD2A050}" dt="2021-11-13T02:26:41.267" v="2884" actId="6264"/>
          <ac:spMkLst>
            <pc:docMk/>
            <pc:sldMk cId="0" sldId="265"/>
            <ac:spMk id="3" creationId="{2FEBF969-60D9-4F5E-9CE8-88B065BEFEEC}"/>
          </ac:spMkLst>
        </pc:spChg>
        <pc:spChg chg="mod ord">
          <ac:chgData name="Shehzan Mohammed" userId="a6b78147d66dd722" providerId="LiveId" clId="{7ADBD81C-493A-4998-A729-744A4DD2A050}" dt="2021-11-13T02:26:41.267" v="2884" actId="6264"/>
          <ac:spMkLst>
            <pc:docMk/>
            <pc:sldMk cId="0" sldId="265"/>
            <ac:spMk id="170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2:26:51.177" v="2887" actId="14100"/>
          <ac:spMkLst>
            <pc:docMk/>
            <pc:sldMk cId="0" sldId="265"/>
            <ac:spMk id="171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2:26:41.267" v="2884" actId="6264"/>
          <ac:spMkLst>
            <pc:docMk/>
            <pc:sldMk cId="0" sldId="265"/>
            <ac:spMk id="172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2:26:56.044" v="2888" actId="1076"/>
          <ac:spMkLst>
            <pc:docMk/>
            <pc:sldMk cId="0" sldId="265"/>
            <ac:spMk id="173" creationId="{00000000-0000-0000-0000-000000000000}"/>
          </ac:spMkLst>
        </pc:spChg>
        <pc:cxnChg chg="mod">
          <ac:chgData name="Shehzan Mohammed" userId="a6b78147d66dd722" providerId="LiveId" clId="{7ADBD81C-493A-4998-A729-744A4DD2A050}" dt="2021-11-13T02:26:59.591" v="2889" actId="14100"/>
          <ac:cxnSpMkLst>
            <pc:docMk/>
            <pc:sldMk cId="0" sldId="265"/>
            <ac:cxnSpMk id="174" creationId="{00000000-0000-0000-0000-000000000000}"/>
          </ac:cxnSpMkLst>
        </pc:cxnChg>
      </pc:sldChg>
      <pc:sldChg chg="del">
        <pc:chgData name="Shehzan Mohammed" userId="a6b78147d66dd722" providerId="LiveId" clId="{7ADBD81C-493A-4998-A729-744A4DD2A050}" dt="2021-11-13T02:18:22.333" v="2657" actId="47"/>
        <pc:sldMkLst>
          <pc:docMk/>
          <pc:sldMk cId="1943525711" sldId="265"/>
        </pc:sldMkLst>
      </pc:sldChg>
      <pc:sldChg chg="addSp delSp modSp add mod modClrScheme chgLayout">
        <pc:chgData name="Shehzan Mohammed" userId="a6b78147d66dd722" providerId="LiveId" clId="{7ADBD81C-493A-4998-A729-744A4DD2A050}" dt="2021-11-13T00:00:45.741" v="1310" actId="1076"/>
        <pc:sldMkLst>
          <pc:docMk/>
          <pc:sldMk cId="0" sldId="266"/>
        </pc:sldMkLst>
        <pc:spChg chg="add del mod ord">
          <ac:chgData name="Shehzan Mohammed" userId="a6b78147d66dd722" providerId="LiveId" clId="{7ADBD81C-493A-4998-A729-744A4DD2A050}" dt="2021-11-12T23:59:43.013" v="1297" actId="478"/>
          <ac:spMkLst>
            <pc:docMk/>
            <pc:sldMk cId="0" sldId="266"/>
            <ac:spMk id="2" creationId="{B3AA1FE4-5646-4DB7-8E73-ED3D9EE37F26}"/>
          </ac:spMkLst>
        </pc:spChg>
        <pc:spChg chg="mod ord">
          <ac:chgData name="Shehzan Mohammed" userId="a6b78147d66dd722" providerId="LiveId" clId="{7ADBD81C-493A-4998-A729-744A4DD2A050}" dt="2021-11-12T23:57:50.782" v="1290" actId="700"/>
          <ac:spMkLst>
            <pc:docMk/>
            <pc:sldMk cId="0" sldId="266"/>
            <ac:spMk id="250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0:00:29.948" v="1307" actId="1076"/>
          <ac:spMkLst>
            <pc:docMk/>
            <pc:sldMk cId="0" sldId="266"/>
            <ac:spMk id="251" creationId="{00000000-0000-0000-0000-000000000000}"/>
          </ac:spMkLst>
        </pc:spChg>
        <pc:grpChg chg="mod">
          <ac:chgData name="Shehzan Mohammed" userId="a6b78147d66dd722" providerId="LiveId" clId="{7ADBD81C-493A-4998-A729-744A4DD2A050}" dt="2021-11-13T00:00:38.387" v="1308" actId="1076"/>
          <ac:grpSpMkLst>
            <pc:docMk/>
            <pc:sldMk cId="0" sldId="266"/>
            <ac:grpSpMk id="252" creationId="{00000000-0000-0000-0000-000000000000}"/>
          </ac:grpSpMkLst>
        </pc:grpChg>
        <pc:grpChg chg="mod">
          <ac:chgData name="Shehzan Mohammed" userId="a6b78147d66dd722" providerId="LiveId" clId="{7ADBD81C-493A-4998-A729-744A4DD2A050}" dt="2021-11-13T00:00:41.796" v="1309" actId="1076"/>
          <ac:grpSpMkLst>
            <pc:docMk/>
            <pc:sldMk cId="0" sldId="266"/>
            <ac:grpSpMk id="255" creationId="{00000000-0000-0000-0000-000000000000}"/>
          </ac:grpSpMkLst>
        </pc:grpChg>
        <pc:grpChg chg="mod">
          <ac:chgData name="Shehzan Mohammed" userId="a6b78147d66dd722" providerId="LiveId" clId="{7ADBD81C-493A-4998-A729-744A4DD2A050}" dt="2021-11-13T00:00:45.741" v="1310" actId="1076"/>
          <ac:grpSpMkLst>
            <pc:docMk/>
            <pc:sldMk cId="0" sldId="266"/>
            <ac:grpSpMk id="258" creationId="{00000000-0000-0000-0000-000000000000}"/>
          </ac:grpSpMkLst>
        </pc:grpChg>
      </pc:sldChg>
      <pc:sldChg chg="addSp delSp modSp add mod ord modClrScheme chgLayout">
        <pc:chgData name="Shehzan Mohammed" userId="a6b78147d66dd722" providerId="LiveId" clId="{7ADBD81C-493A-4998-A729-744A4DD2A050}" dt="2021-11-13T02:32:46.550" v="2934" actId="207"/>
        <pc:sldMkLst>
          <pc:docMk/>
          <pc:sldMk cId="0" sldId="267"/>
        </pc:sldMkLst>
        <pc:spChg chg="add del mod">
          <ac:chgData name="Shehzan Mohammed" userId="a6b78147d66dd722" providerId="LiveId" clId="{7ADBD81C-493A-4998-A729-744A4DD2A050}" dt="2021-11-13T02:32:41.389" v="2932" actId="6264"/>
          <ac:spMkLst>
            <pc:docMk/>
            <pc:sldMk cId="0" sldId="267"/>
            <ac:spMk id="2" creationId="{5AA5B7EB-9962-4055-8483-5F2E08C8C26A}"/>
          </ac:spMkLst>
        </pc:spChg>
        <pc:spChg chg="add del mod">
          <ac:chgData name="Shehzan Mohammed" userId="a6b78147d66dd722" providerId="LiveId" clId="{7ADBD81C-493A-4998-A729-744A4DD2A050}" dt="2021-11-13T02:32:41.389" v="2932" actId="6264"/>
          <ac:spMkLst>
            <pc:docMk/>
            <pc:sldMk cId="0" sldId="267"/>
            <ac:spMk id="3" creationId="{F1BD2E56-66E2-4755-84AD-C10FA5EF06C5}"/>
          </ac:spMkLst>
        </pc:spChg>
        <pc:spChg chg="mod ord">
          <ac:chgData name="Shehzan Mohammed" userId="a6b78147d66dd722" providerId="LiveId" clId="{7ADBD81C-493A-4998-A729-744A4DD2A050}" dt="2021-11-13T02:32:41.389" v="2932" actId="6264"/>
          <ac:spMkLst>
            <pc:docMk/>
            <pc:sldMk cId="0" sldId="267"/>
            <ac:spMk id="202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2:32:46.550" v="2934" actId="207"/>
          <ac:spMkLst>
            <pc:docMk/>
            <pc:sldMk cId="0" sldId="267"/>
            <ac:spMk id="203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0:02:20.639" v="1338" actId="20577"/>
        <pc:sldMkLst>
          <pc:docMk/>
          <pc:sldMk cId="0" sldId="268"/>
        </pc:sldMkLst>
        <pc:spChg chg="add del mod">
          <ac:chgData name="Shehzan Mohammed" userId="a6b78147d66dd722" providerId="LiveId" clId="{7ADBD81C-493A-4998-A729-744A4DD2A050}" dt="2021-11-13T00:01:26.142" v="1312" actId="6264"/>
          <ac:spMkLst>
            <pc:docMk/>
            <pc:sldMk cId="0" sldId="268"/>
            <ac:spMk id="2" creationId="{649FB593-215C-4D53-8818-C18C1A3A3CA5}"/>
          </ac:spMkLst>
        </pc:spChg>
        <pc:spChg chg="add del mod">
          <ac:chgData name="Shehzan Mohammed" userId="a6b78147d66dd722" providerId="LiveId" clId="{7ADBD81C-493A-4998-A729-744A4DD2A050}" dt="2021-11-13T00:01:26.142" v="1312" actId="6264"/>
          <ac:spMkLst>
            <pc:docMk/>
            <pc:sldMk cId="0" sldId="268"/>
            <ac:spMk id="3" creationId="{4B2C4839-124A-4FC5-ADE1-C1B7E071E9A1}"/>
          </ac:spMkLst>
        </pc:spChg>
        <pc:spChg chg="mod ord">
          <ac:chgData name="Shehzan Mohammed" userId="a6b78147d66dd722" providerId="LiveId" clId="{7ADBD81C-493A-4998-A729-744A4DD2A050}" dt="2021-11-13T00:01:26.142" v="1312" actId="6264"/>
          <ac:spMkLst>
            <pc:docMk/>
            <pc:sldMk cId="0" sldId="268"/>
            <ac:spMk id="271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0:02:20.639" v="1338" actId="20577"/>
          <ac:spMkLst>
            <pc:docMk/>
            <pc:sldMk cId="0" sldId="268"/>
            <ac:spMk id="272" creationId="{00000000-0000-0000-0000-000000000000}"/>
          </ac:spMkLst>
        </pc:spChg>
        <pc:picChg chg="mod">
          <ac:chgData name="Shehzan Mohammed" userId="a6b78147d66dd722" providerId="LiveId" clId="{7ADBD81C-493A-4998-A729-744A4DD2A050}" dt="2021-11-13T00:01:30.272" v="1313" actId="14100"/>
          <ac:picMkLst>
            <pc:docMk/>
            <pc:sldMk cId="0" sldId="268"/>
            <ac:picMk id="274" creationId="{00000000-0000-0000-0000-000000000000}"/>
          </ac:picMkLst>
        </pc:picChg>
      </pc:sldChg>
      <pc:sldChg chg="addSp delSp modSp add mod modClrScheme chgLayout">
        <pc:chgData name="Shehzan Mohammed" userId="a6b78147d66dd722" providerId="LiveId" clId="{7ADBD81C-493A-4998-A729-744A4DD2A050}" dt="2021-11-13T00:02:29.130" v="1339" actId="6264"/>
        <pc:sldMkLst>
          <pc:docMk/>
          <pc:sldMk cId="0" sldId="269"/>
        </pc:sldMkLst>
        <pc:spChg chg="add del mod">
          <ac:chgData name="Shehzan Mohammed" userId="a6b78147d66dd722" providerId="LiveId" clId="{7ADBD81C-493A-4998-A729-744A4DD2A050}" dt="2021-11-13T00:02:29.130" v="1339" actId="6264"/>
          <ac:spMkLst>
            <pc:docMk/>
            <pc:sldMk cId="0" sldId="269"/>
            <ac:spMk id="2" creationId="{09AFA2E9-98B6-4119-97C4-252BC095C0DF}"/>
          </ac:spMkLst>
        </pc:spChg>
        <pc:spChg chg="add del mod">
          <ac:chgData name="Shehzan Mohammed" userId="a6b78147d66dd722" providerId="LiveId" clId="{7ADBD81C-493A-4998-A729-744A4DD2A050}" dt="2021-11-13T00:02:29.130" v="1339" actId="6264"/>
          <ac:spMkLst>
            <pc:docMk/>
            <pc:sldMk cId="0" sldId="269"/>
            <ac:spMk id="3" creationId="{95F3803E-8C8B-493A-AD9B-557784E551ED}"/>
          </ac:spMkLst>
        </pc:spChg>
        <pc:spChg chg="mod ord">
          <ac:chgData name="Shehzan Mohammed" userId="a6b78147d66dd722" providerId="LiveId" clId="{7ADBD81C-493A-4998-A729-744A4DD2A050}" dt="2021-11-13T00:02:29.130" v="1339" actId="6264"/>
          <ac:spMkLst>
            <pc:docMk/>
            <pc:sldMk cId="0" sldId="269"/>
            <ac:spMk id="280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0:02:29.130" v="1339" actId="6264"/>
          <ac:spMkLst>
            <pc:docMk/>
            <pc:sldMk cId="0" sldId="269"/>
            <ac:spMk id="281" creationId="{00000000-0000-0000-0000-000000000000}"/>
          </ac:spMkLst>
        </pc:spChg>
      </pc:sldChg>
      <pc:sldChg chg="addSp modSp add mod chgLayout">
        <pc:chgData name="Shehzan Mohammed" userId="a6b78147d66dd722" providerId="LiveId" clId="{7ADBD81C-493A-4998-A729-744A4DD2A050}" dt="2021-11-13T02:27:47.093" v="2893" actId="6549"/>
        <pc:sldMkLst>
          <pc:docMk/>
          <pc:sldMk cId="0" sldId="270"/>
        </pc:sldMkLst>
        <pc:spChg chg="add 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270"/>
            <ac:spMk id="2" creationId="{7395C114-4137-4DCB-B18F-CC95E8B015D4}"/>
          </ac:spMkLst>
        </pc:spChg>
        <pc:spChg chg="mod ord">
          <ac:chgData name="Shehzan Mohammed" userId="a6b78147d66dd722" providerId="LiveId" clId="{7ADBD81C-493A-4998-A729-744A4DD2A050}" dt="2021-11-13T02:27:47.093" v="2893" actId="6549"/>
          <ac:spMkLst>
            <pc:docMk/>
            <pc:sldMk cId="0" sldId="270"/>
            <ac:spMk id="205" creationId="{00000000-0000-0000-0000-000000000000}"/>
          </ac:spMkLst>
        </pc:spChg>
      </pc:sldChg>
      <pc:sldChg chg="del">
        <pc:chgData name="Shehzan Mohammed" userId="a6b78147d66dd722" providerId="LiveId" clId="{7ADBD81C-493A-4998-A729-744A4DD2A050}" dt="2021-11-13T02:18:22.333" v="2657" actId="47"/>
        <pc:sldMkLst>
          <pc:docMk/>
          <pc:sldMk cId="1482269101" sldId="270"/>
        </pc:sldMkLst>
      </pc:sldChg>
      <pc:sldChg chg="addSp modSp add mod chgLayout">
        <pc:chgData name="Shehzan Mohammed" userId="a6b78147d66dd722" providerId="LiveId" clId="{7ADBD81C-493A-4998-A729-744A4DD2A050}" dt="2021-11-13T02:25:18.243" v="2870" actId="700"/>
        <pc:sldMkLst>
          <pc:docMk/>
          <pc:sldMk cId="0" sldId="271"/>
        </pc:sldMkLst>
        <pc:spChg chg="add 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271"/>
            <ac:spMk id="2" creationId="{2712CDB7-A4B4-42D9-B386-214FFE7A9A61}"/>
          </ac:spMkLst>
        </pc:spChg>
        <pc:spChg chg="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271"/>
            <ac:spMk id="211" creationId="{00000000-0000-0000-0000-000000000000}"/>
          </ac:spMkLst>
        </pc:spChg>
      </pc:sldChg>
      <pc:sldChg chg="del">
        <pc:chgData name="Shehzan Mohammed" userId="a6b78147d66dd722" providerId="LiveId" clId="{7ADBD81C-493A-4998-A729-744A4DD2A050}" dt="2021-11-13T02:18:22.333" v="2657" actId="47"/>
        <pc:sldMkLst>
          <pc:docMk/>
          <pc:sldMk cId="4135148090" sldId="271"/>
        </pc:sldMkLst>
      </pc:sldChg>
      <pc:sldChg chg="addSp delSp modSp add mod modClrScheme chgLayout">
        <pc:chgData name="Shehzan Mohammed" userId="a6b78147d66dd722" providerId="LiveId" clId="{7ADBD81C-493A-4998-A729-744A4DD2A050}" dt="2021-11-13T00:08:42.494" v="1409" actId="6264"/>
        <pc:sldMkLst>
          <pc:docMk/>
          <pc:sldMk cId="0" sldId="272"/>
        </pc:sldMkLst>
        <pc:spChg chg="add del mod">
          <ac:chgData name="Shehzan Mohammed" userId="a6b78147d66dd722" providerId="LiveId" clId="{7ADBD81C-493A-4998-A729-744A4DD2A050}" dt="2021-11-13T00:08:42.494" v="1409" actId="6264"/>
          <ac:spMkLst>
            <pc:docMk/>
            <pc:sldMk cId="0" sldId="272"/>
            <ac:spMk id="2" creationId="{202A74A1-ABC3-4EE1-9A0C-0FCD2FB8E297}"/>
          </ac:spMkLst>
        </pc:spChg>
        <pc:spChg chg="add del mod">
          <ac:chgData name="Shehzan Mohammed" userId="a6b78147d66dd722" providerId="LiveId" clId="{7ADBD81C-493A-4998-A729-744A4DD2A050}" dt="2021-11-13T00:08:42.494" v="1409" actId="6264"/>
          <ac:spMkLst>
            <pc:docMk/>
            <pc:sldMk cId="0" sldId="272"/>
            <ac:spMk id="3" creationId="{1BC936BC-61E1-45C1-984B-8AA187CB0F1D}"/>
          </ac:spMkLst>
        </pc:spChg>
        <pc:spChg chg="mod ord">
          <ac:chgData name="Shehzan Mohammed" userId="a6b78147d66dd722" providerId="LiveId" clId="{7ADBD81C-493A-4998-A729-744A4DD2A050}" dt="2021-11-13T00:08:42.494" v="1409" actId="6264"/>
          <ac:spMkLst>
            <pc:docMk/>
            <pc:sldMk cId="0" sldId="272"/>
            <ac:spMk id="312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0:08:42.494" v="1409" actId="6264"/>
          <ac:spMkLst>
            <pc:docMk/>
            <pc:sldMk cId="0" sldId="272"/>
            <ac:spMk id="313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0:09:04.745" v="1413" actId="1076"/>
        <pc:sldMkLst>
          <pc:docMk/>
          <pc:sldMk cId="0" sldId="273"/>
        </pc:sldMkLst>
        <pc:spChg chg="add del mod ord">
          <ac:chgData name="Shehzan Mohammed" userId="a6b78147d66dd722" providerId="LiveId" clId="{7ADBD81C-493A-4998-A729-744A4DD2A050}" dt="2021-11-13T00:08:56.074" v="1410" actId="700"/>
          <ac:spMkLst>
            <pc:docMk/>
            <pc:sldMk cId="0" sldId="273"/>
            <ac:spMk id="2" creationId="{1D74CA1F-D806-47F3-91E2-7F06BE1B4DE3}"/>
          </ac:spMkLst>
        </pc:spChg>
        <pc:spChg chg="mod ord">
          <ac:chgData name="Shehzan Mohammed" userId="a6b78147d66dd722" providerId="LiveId" clId="{7ADBD81C-493A-4998-A729-744A4DD2A050}" dt="2021-11-13T00:08:56.074" v="1410" actId="700"/>
          <ac:spMkLst>
            <pc:docMk/>
            <pc:sldMk cId="0" sldId="273"/>
            <ac:spMk id="319" creationId="{00000000-0000-0000-0000-000000000000}"/>
          </ac:spMkLst>
        </pc:spChg>
        <pc:picChg chg="mod">
          <ac:chgData name="Shehzan Mohammed" userId="a6b78147d66dd722" providerId="LiveId" clId="{7ADBD81C-493A-4998-A729-744A4DD2A050}" dt="2021-11-13T00:09:04.745" v="1413" actId="1076"/>
          <ac:picMkLst>
            <pc:docMk/>
            <pc:sldMk cId="0" sldId="273"/>
            <ac:picMk id="320" creationId="{00000000-0000-0000-0000-000000000000}"/>
          </ac:picMkLst>
        </pc:picChg>
      </pc:sldChg>
      <pc:sldChg chg="addSp delSp modSp add mod modClrScheme chgLayout">
        <pc:chgData name="Shehzan Mohammed" userId="a6b78147d66dd722" providerId="LiveId" clId="{7ADBD81C-493A-4998-A729-744A4DD2A050}" dt="2021-11-13T00:09:11.564" v="1414" actId="700"/>
        <pc:sldMkLst>
          <pc:docMk/>
          <pc:sldMk cId="0" sldId="274"/>
        </pc:sldMkLst>
        <pc:spChg chg="add del mod ord">
          <ac:chgData name="Shehzan Mohammed" userId="a6b78147d66dd722" providerId="LiveId" clId="{7ADBD81C-493A-4998-A729-744A4DD2A050}" dt="2021-11-13T00:09:11.564" v="1414" actId="700"/>
          <ac:spMkLst>
            <pc:docMk/>
            <pc:sldMk cId="0" sldId="274"/>
            <ac:spMk id="2" creationId="{F731DB05-FD62-4102-82AA-CBF67B8846FC}"/>
          </ac:spMkLst>
        </pc:spChg>
        <pc:spChg chg="mod ord">
          <ac:chgData name="Shehzan Mohammed" userId="a6b78147d66dd722" providerId="LiveId" clId="{7ADBD81C-493A-4998-A729-744A4DD2A050}" dt="2021-11-13T00:09:11.564" v="1414" actId="700"/>
          <ac:spMkLst>
            <pc:docMk/>
            <pc:sldMk cId="0" sldId="274"/>
            <ac:spMk id="326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0:12:44.870" v="1447" actId="207"/>
        <pc:sldMkLst>
          <pc:docMk/>
          <pc:sldMk cId="0" sldId="275"/>
        </pc:sldMkLst>
        <pc:spChg chg="add del mod">
          <ac:chgData name="Shehzan Mohammed" userId="a6b78147d66dd722" providerId="LiveId" clId="{7ADBD81C-493A-4998-A729-744A4DD2A050}" dt="2021-11-13T00:09:59.367" v="1415" actId="6264"/>
          <ac:spMkLst>
            <pc:docMk/>
            <pc:sldMk cId="0" sldId="275"/>
            <ac:spMk id="2" creationId="{FF9AB287-75D4-4A11-99C8-5BCED848706A}"/>
          </ac:spMkLst>
        </pc:spChg>
        <pc:spChg chg="add del mod">
          <ac:chgData name="Shehzan Mohammed" userId="a6b78147d66dd722" providerId="LiveId" clId="{7ADBD81C-493A-4998-A729-744A4DD2A050}" dt="2021-11-13T00:09:59.367" v="1415" actId="6264"/>
          <ac:spMkLst>
            <pc:docMk/>
            <pc:sldMk cId="0" sldId="275"/>
            <ac:spMk id="3" creationId="{3CA912A0-7A06-49FA-8072-50ACB00FDB9C}"/>
          </ac:spMkLst>
        </pc:spChg>
        <pc:spChg chg="mod ord">
          <ac:chgData name="Shehzan Mohammed" userId="a6b78147d66dd722" providerId="LiveId" clId="{7ADBD81C-493A-4998-A729-744A4DD2A050}" dt="2021-11-13T00:09:59.367" v="1415" actId="6264"/>
          <ac:spMkLst>
            <pc:docMk/>
            <pc:sldMk cId="0" sldId="275"/>
            <ac:spMk id="333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0:12:44.870" v="1447" actId="207"/>
          <ac:spMkLst>
            <pc:docMk/>
            <pc:sldMk cId="0" sldId="275"/>
            <ac:spMk id="334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0:13:00.840" v="1450" actId="2711"/>
        <pc:sldMkLst>
          <pc:docMk/>
          <pc:sldMk cId="0" sldId="276"/>
        </pc:sldMkLst>
        <pc:spChg chg="add del mod">
          <ac:chgData name="Shehzan Mohammed" userId="a6b78147d66dd722" providerId="LiveId" clId="{7ADBD81C-493A-4998-A729-744A4DD2A050}" dt="2021-11-13T00:12:54.689" v="1448" actId="6264"/>
          <ac:spMkLst>
            <pc:docMk/>
            <pc:sldMk cId="0" sldId="276"/>
            <ac:spMk id="2" creationId="{10A923C6-2347-4296-9EAC-686A00BA5B43}"/>
          </ac:spMkLst>
        </pc:spChg>
        <pc:spChg chg="add del mod">
          <ac:chgData name="Shehzan Mohammed" userId="a6b78147d66dd722" providerId="LiveId" clId="{7ADBD81C-493A-4998-A729-744A4DD2A050}" dt="2021-11-13T00:12:54.689" v="1448" actId="6264"/>
          <ac:spMkLst>
            <pc:docMk/>
            <pc:sldMk cId="0" sldId="276"/>
            <ac:spMk id="3" creationId="{2D0BB28D-EC42-48E7-8671-71DB67DC6890}"/>
          </ac:spMkLst>
        </pc:spChg>
        <pc:spChg chg="mod ord">
          <ac:chgData name="Shehzan Mohammed" userId="a6b78147d66dd722" providerId="LiveId" clId="{7ADBD81C-493A-4998-A729-744A4DD2A050}" dt="2021-11-13T00:12:54.689" v="1448" actId="6264"/>
          <ac:spMkLst>
            <pc:docMk/>
            <pc:sldMk cId="0" sldId="276"/>
            <ac:spMk id="342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0:13:00.840" v="1450" actId="2711"/>
          <ac:spMkLst>
            <pc:docMk/>
            <pc:sldMk cId="0" sldId="276"/>
            <ac:spMk id="343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0:13:14.944" v="1453" actId="403"/>
        <pc:sldMkLst>
          <pc:docMk/>
          <pc:sldMk cId="0" sldId="277"/>
        </pc:sldMkLst>
        <pc:spChg chg="add del mod ord">
          <ac:chgData name="Shehzan Mohammed" userId="a6b78147d66dd722" providerId="LiveId" clId="{7ADBD81C-493A-4998-A729-744A4DD2A050}" dt="2021-11-13T00:13:12.190" v="1451" actId="478"/>
          <ac:spMkLst>
            <pc:docMk/>
            <pc:sldMk cId="0" sldId="277"/>
            <ac:spMk id="2" creationId="{3B25F5D4-319C-489D-BFFF-CC42ECB77ABE}"/>
          </ac:spMkLst>
        </pc:spChg>
        <pc:spChg chg="mod ord">
          <ac:chgData name="Shehzan Mohammed" userId="a6b78147d66dd722" providerId="LiveId" clId="{7ADBD81C-493A-4998-A729-744A4DD2A050}" dt="2021-11-12T23:57:50.782" v="1290" actId="700"/>
          <ac:spMkLst>
            <pc:docMk/>
            <pc:sldMk cId="0" sldId="277"/>
            <ac:spMk id="351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0:13:14.944" v="1453" actId="403"/>
          <ac:spMkLst>
            <pc:docMk/>
            <pc:sldMk cId="0" sldId="277"/>
            <ac:spMk id="352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17:04.084" v="2090" actId="1076"/>
        <pc:sldMkLst>
          <pc:docMk/>
          <pc:sldMk cId="0" sldId="278"/>
        </pc:sldMkLst>
        <pc:spChg chg="mod ord">
          <ac:chgData name="Shehzan Mohammed" userId="a6b78147d66dd722" providerId="LiveId" clId="{7ADBD81C-493A-4998-A729-744A4DD2A050}" dt="2021-11-13T01:14:55.069" v="2065" actId="700"/>
          <ac:spMkLst>
            <pc:docMk/>
            <pc:sldMk cId="0" sldId="278"/>
            <ac:spMk id="305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14:55.069" v="2065" actId="700"/>
          <ac:spMkLst>
            <pc:docMk/>
            <pc:sldMk cId="0" sldId="278"/>
            <ac:spMk id="307" creationId="{00000000-0000-0000-0000-000000000000}"/>
          </ac:spMkLst>
        </pc:spChg>
        <pc:picChg chg="add mod">
          <ac:chgData name="Shehzan Mohammed" userId="a6b78147d66dd722" providerId="LiveId" clId="{7ADBD81C-493A-4998-A729-744A4DD2A050}" dt="2021-11-13T01:17:04.084" v="2090" actId="1076"/>
          <ac:picMkLst>
            <pc:docMk/>
            <pc:sldMk cId="0" sldId="278"/>
            <ac:picMk id="6" creationId="{55F4C217-E5D6-40AA-B6B1-2DA139600B67}"/>
          </ac:picMkLst>
        </pc:picChg>
        <pc:picChg chg="del">
          <ac:chgData name="Shehzan Mohammed" userId="a6b78147d66dd722" providerId="LiveId" clId="{7ADBD81C-493A-4998-A729-744A4DD2A050}" dt="2021-11-13T01:17:00.774" v="2088" actId="478"/>
          <ac:picMkLst>
            <pc:docMk/>
            <pc:sldMk cId="0" sldId="278"/>
            <ac:picMk id="7" creationId="{B4A4E3F3-730A-4D45-86E5-06DA3B6F26BA}"/>
          </ac:picMkLst>
        </pc:picChg>
      </pc:sldChg>
      <pc:sldChg chg="addSp delSp modSp add mod modClrScheme chgLayout">
        <pc:chgData name="Shehzan Mohammed" userId="a6b78147d66dd722" providerId="LiveId" clId="{7ADBD81C-493A-4998-A729-744A4DD2A050}" dt="2021-11-13T00:14:42.060" v="1467" actId="207"/>
        <pc:sldMkLst>
          <pc:docMk/>
          <pc:sldMk cId="0" sldId="279"/>
        </pc:sldMkLst>
        <pc:spChg chg="add del mod">
          <ac:chgData name="Shehzan Mohammed" userId="a6b78147d66dd722" providerId="LiveId" clId="{7ADBD81C-493A-4998-A729-744A4DD2A050}" dt="2021-11-13T00:14:04.667" v="1461" actId="6264"/>
          <ac:spMkLst>
            <pc:docMk/>
            <pc:sldMk cId="0" sldId="279"/>
            <ac:spMk id="2" creationId="{01805908-83E4-4497-BE4E-AFE6484189F0}"/>
          </ac:spMkLst>
        </pc:spChg>
        <pc:spChg chg="add del mod">
          <ac:chgData name="Shehzan Mohammed" userId="a6b78147d66dd722" providerId="LiveId" clId="{7ADBD81C-493A-4998-A729-744A4DD2A050}" dt="2021-11-13T00:14:04.667" v="1461" actId="6264"/>
          <ac:spMkLst>
            <pc:docMk/>
            <pc:sldMk cId="0" sldId="279"/>
            <ac:spMk id="3" creationId="{437E887D-A86A-40FF-81BF-CF96533B0AB3}"/>
          </ac:spMkLst>
        </pc:spChg>
        <pc:spChg chg="mod ord">
          <ac:chgData name="Shehzan Mohammed" userId="a6b78147d66dd722" providerId="LiveId" clId="{7ADBD81C-493A-4998-A729-744A4DD2A050}" dt="2021-11-13T00:14:04.667" v="1461" actId="6264"/>
          <ac:spMkLst>
            <pc:docMk/>
            <pc:sldMk cId="0" sldId="279"/>
            <ac:spMk id="368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0:14:09.990" v="1463" actId="207"/>
          <ac:spMkLst>
            <pc:docMk/>
            <pc:sldMk cId="0" sldId="279"/>
            <ac:spMk id="369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0:14:31.685" v="1465" actId="207"/>
          <ac:spMkLst>
            <pc:docMk/>
            <pc:sldMk cId="0" sldId="279"/>
            <ac:spMk id="370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0:14:31.685" v="1465" actId="207"/>
          <ac:spMkLst>
            <pc:docMk/>
            <pc:sldMk cId="0" sldId="279"/>
            <ac:spMk id="371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0:14:42.060" v="1467" actId="207"/>
          <ac:spMkLst>
            <pc:docMk/>
            <pc:sldMk cId="0" sldId="279"/>
            <ac:spMk id="372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0:15:23.733" v="1478" actId="13926"/>
        <pc:sldMkLst>
          <pc:docMk/>
          <pc:sldMk cId="0" sldId="280"/>
        </pc:sldMkLst>
        <pc:spChg chg="add del mod">
          <ac:chgData name="Shehzan Mohammed" userId="a6b78147d66dd722" providerId="LiveId" clId="{7ADBD81C-493A-4998-A729-744A4DD2A050}" dt="2021-11-13T00:15:18.654" v="1476" actId="6264"/>
          <ac:spMkLst>
            <pc:docMk/>
            <pc:sldMk cId="0" sldId="280"/>
            <ac:spMk id="2" creationId="{56FC472B-4C62-469D-8CF6-93605940CD98}"/>
          </ac:spMkLst>
        </pc:spChg>
        <pc:spChg chg="mod ord">
          <ac:chgData name="Shehzan Mohammed" userId="a6b78147d66dd722" providerId="LiveId" clId="{7ADBD81C-493A-4998-A729-744A4DD2A050}" dt="2021-11-13T00:15:23.733" v="1478" actId="13926"/>
          <ac:spMkLst>
            <pc:docMk/>
            <pc:sldMk cId="0" sldId="280"/>
            <ac:spMk id="3" creationId="{4FF5A137-E559-4632-A23A-D8EFBA076522}"/>
          </ac:spMkLst>
        </pc:spChg>
        <pc:spChg chg="add del mod">
          <ac:chgData name="Shehzan Mohammed" userId="a6b78147d66dd722" providerId="LiveId" clId="{7ADBD81C-493A-4998-A729-744A4DD2A050}" dt="2021-11-13T00:15:18.654" v="1476" actId="6264"/>
          <ac:spMkLst>
            <pc:docMk/>
            <pc:sldMk cId="0" sldId="280"/>
            <ac:spMk id="4" creationId="{149C643F-765A-4F24-A449-5DA8452540F6}"/>
          </ac:spMkLst>
        </pc:spChg>
        <pc:spChg chg="add mod">
          <ac:chgData name="Shehzan Mohammed" userId="a6b78147d66dd722" providerId="LiveId" clId="{7ADBD81C-493A-4998-A729-744A4DD2A050}" dt="2021-11-13T00:14:52.190" v="1469"/>
          <ac:spMkLst>
            <pc:docMk/>
            <pc:sldMk cId="0" sldId="280"/>
            <ac:spMk id="8" creationId="{CDE97E4B-E1FA-4D59-BFF1-397F38AC40A0}"/>
          </ac:spMkLst>
        </pc:spChg>
        <pc:spChg chg="add mod">
          <ac:chgData name="Shehzan Mohammed" userId="a6b78147d66dd722" providerId="LiveId" clId="{7ADBD81C-493A-4998-A729-744A4DD2A050}" dt="2021-11-13T00:14:52.190" v="1469"/>
          <ac:spMkLst>
            <pc:docMk/>
            <pc:sldMk cId="0" sldId="280"/>
            <ac:spMk id="9" creationId="{979F42B6-EF1F-421F-A5C4-6D47A138B628}"/>
          </ac:spMkLst>
        </pc:spChg>
        <pc:spChg chg="add mod">
          <ac:chgData name="Shehzan Mohammed" userId="a6b78147d66dd722" providerId="LiveId" clId="{7ADBD81C-493A-4998-A729-744A4DD2A050}" dt="2021-11-13T00:14:52.190" v="1469"/>
          <ac:spMkLst>
            <pc:docMk/>
            <pc:sldMk cId="0" sldId="280"/>
            <ac:spMk id="10" creationId="{53BC5173-2C51-4C2C-AB09-008769DDE4B8}"/>
          </ac:spMkLst>
        </pc:spChg>
        <pc:spChg chg="mod ord">
          <ac:chgData name="Shehzan Mohammed" userId="a6b78147d66dd722" providerId="LiveId" clId="{7ADBD81C-493A-4998-A729-744A4DD2A050}" dt="2021-11-13T00:15:18.654" v="1476" actId="6264"/>
          <ac:spMkLst>
            <pc:docMk/>
            <pc:sldMk cId="0" sldId="280"/>
            <ac:spMk id="377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0:14:51.685" v="1468" actId="478"/>
          <ac:spMkLst>
            <pc:docMk/>
            <pc:sldMk cId="0" sldId="280"/>
            <ac:spMk id="379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0:14:51.685" v="1468" actId="478"/>
          <ac:spMkLst>
            <pc:docMk/>
            <pc:sldMk cId="0" sldId="280"/>
            <ac:spMk id="380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0:14:51.685" v="1468" actId="478"/>
          <ac:spMkLst>
            <pc:docMk/>
            <pc:sldMk cId="0" sldId="280"/>
            <ac:spMk id="381" creationId="{00000000-0000-0000-0000-000000000000}"/>
          </ac:spMkLst>
        </pc:spChg>
        <pc:cxnChg chg="mod">
          <ac:chgData name="Shehzan Mohammed" userId="a6b78147d66dd722" providerId="LiveId" clId="{7ADBD81C-493A-4998-A729-744A4DD2A050}" dt="2021-11-13T00:14:51.685" v="1468" actId="478"/>
          <ac:cxnSpMkLst>
            <pc:docMk/>
            <pc:sldMk cId="0" sldId="280"/>
            <ac:cxnSpMk id="383" creationId="{00000000-0000-0000-0000-000000000000}"/>
          </ac:cxnSpMkLst>
        </pc:cxnChg>
      </pc:sldChg>
      <pc:sldChg chg="addSp delSp modSp add mod modClrScheme chgLayout">
        <pc:chgData name="Shehzan Mohammed" userId="a6b78147d66dd722" providerId="LiveId" clId="{7ADBD81C-493A-4998-A729-744A4DD2A050}" dt="2021-11-13T00:16:21.713" v="1493" actId="1076"/>
        <pc:sldMkLst>
          <pc:docMk/>
          <pc:sldMk cId="0" sldId="281"/>
        </pc:sldMkLst>
        <pc:spChg chg="add del mod">
          <ac:chgData name="Shehzan Mohammed" userId="a6b78147d66dd722" providerId="LiveId" clId="{7ADBD81C-493A-4998-A729-744A4DD2A050}" dt="2021-11-13T00:15:34.864" v="1480" actId="6264"/>
          <ac:spMkLst>
            <pc:docMk/>
            <pc:sldMk cId="0" sldId="281"/>
            <ac:spMk id="2" creationId="{9D7E3387-DACD-479B-9A72-BFFBAA882AE2}"/>
          </ac:spMkLst>
        </pc:spChg>
        <pc:spChg chg="add del mod">
          <ac:chgData name="Shehzan Mohammed" userId="a6b78147d66dd722" providerId="LiveId" clId="{7ADBD81C-493A-4998-A729-744A4DD2A050}" dt="2021-11-13T00:15:34.864" v="1480" actId="6264"/>
          <ac:spMkLst>
            <pc:docMk/>
            <pc:sldMk cId="0" sldId="281"/>
            <ac:spMk id="3" creationId="{70A38F29-9DD7-48C3-9AF1-DC8E6393C9B1}"/>
          </ac:spMkLst>
        </pc:spChg>
        <pc:spChg chg="add mod">
          <ac:chgData name="Shehzan Mohammed" userId="a6b78147d66dd722" providerId="LiveId" clId="{7ADBD81C-493A-4998-A729-744A4DD2A050}" dt="2021-11-13T00:14:57.240" v="1471"/>
          <ac:spMkLst>
            <pc:docMk/>
            <pc:sldMk cId="0" sldId="281"/>
            <ac:spMk id="17" creationId="{91FD459D-E4C7-46F3-95C9-24D8B2CBD881}"/>
          </ac:spMkLst>
        </pc:spChg>
        <pc:spChg chg="add mod">
          <ac:chgData name="Shehzan Mohammed" userId="a6b78147d66dd722" providerId="LiveId" clId="{7ADBD81C-493A-4998-A729-744A4DD2A050}" dt="2021-11-13T00:14:57.240" v="1471"/>
          <ac:spMkLst>
            <pc:docMk/>
            <pc:sldMk cId="0" sldId="281"/>
            <ac:spMk id="18" creationId="{8EAF47CB-0578-468F-A5B9-DEE90621B5E4}"/>
          </ac:spMkLst>
        </pc:spChg>
        <pc:spChg chg="add mod">
          <ac:chgData name="Shehzan Mohammed" userId="a6b78147d66dd722" providerId="LiveId" clId="{7ADBD81C-493A-4998-A729-744A4DD2A050}" dt="2021-11-13T00:14:57.240" v="1471"/>
          <ac:spMkLst>
            <pc:docMk/>
            <pc:sldMk cId="0" sldId="281"/>
            <ac:spMk id="19" creationId="{32EE8A68-7B98-417B-8AC6-E5C5855119FC}"/>
          </ac:spMkLst>
        </pc:spChg>
        <pc:spChg chg="mod ord">
          <ac:chgData name="Shehzan Mohammed" userId="a6b78147d66dd722" providerId="LiveId" clId="{7ADBD81C-493A-4998-A729-744A4DD2A050}" dt="2021-11-13T00:15:34.864" v="1480" actId="6264"/>
          <ac:spMkLst>
            <pc:docMk/>
            <pc:sldMk cId="0" sldId="281"/>
            <ac:spMk id="388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0:15:37.472" v="1481"/>
          <ac:spMkLst>
            <pc:docMk/>
            <pc:sldMk cId="0" sldId="281"/>
            <ac:spMk id="389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0:14:56.795" v="1470" actId="478"/>
          <ac:spMkLst>
            <pc:docMk/>
            <pc:sldMk cId="0" sldId="281"/>
            <ac:spMk id="390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0:14:56.795" v="1470" actId="478"/>
          <ac:spMkLst>
            <pc:docMk/>
            <pc:sldMk cId="0" sldId="281"/>
            <ac:spMk id="391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0:14:56.795" v="1470" actId="478"/>
          <ac:spMkLst>
            <pc:docMk/>
            <pc:sldMk cId="0" sldId="281"/>
            <ac:spMk id="392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0:15:56.656" v="1487" actId="14100"/>
          <ac:spMkLst>
            <pc:docMk/>
            <pc:sldMk cId="0" sldId="281"/>
            <ac:spMk id="397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0:16:14.558" v="1492" actId="1076"/>
          <ac:spMkLst>
            <pc:docMk/>
            <pc:sldMk cId="0" sldId="281"/>
            <ac:spMk id="398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0:16:10.274" v="1491" actId="1076"/>
          <ac:spMkLst>
            <pc:docMk/>
            <pc:sldMk cId="0" sldId="281"/>
            <ac:spMk id="399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0:16:07.474" v="1490" actId="1076"/>
          <ac:spMkLst>
            <pc:docMk/>
            <pc:sldMk cId="0" sldId="281"/>
            <ac:spMk id="402" creationId="{00000000-0000-0000-0000-000000000000}"/>
          </ac:spMkLst>
        </pc:spChg>
        <pc:grpChg chg="mod">
          <ac:chgData name="Shehzan Mohammed" userId="a6b78147d66dd722" providerId="LiveId" clId="{7ADBD81C-493A-4998-A729-744A4DD2A050}" dt="2021-11-13T00:16:21.713" v="1493" actId="1076"/>
          <ac:grpSpMkLst>
            <pc:docMk/>
            <pc:sldMk cId="0" sldId="281"/>
            <ac:grpSpMk id="395" creationId="{00000000-0000-0000-0000-000000000000}"/>
          </ac:grpSpMkLst>
        </pc:grpChg>
        <pc:cxnChg chg="mod">
          <ac:chgData name="Shehzan Mohammed" userId="a6b78147d66dd722" providerId="LiveId" clId="{7ADBD81C-493A-4998-A729-744A4DD2A050}" dt="2021-11-13T00:14:56.795" v="1470" actId="478"/>
          <ac:cxnSpMkLst>
            <pc:docMk/>
            <pc:sldMk cId="0" sldId="281"/>
            <ac:cxnSpMk id="394" creationId="{00000000-0000-0000-0000-000000000000}"/>
          </ac:cxnSpMkLst>
        </pc:cxnChg>
        <pc:cxnChg chg="mod">
          <ac:chgData name="Shehzan Mohammed" userId="a6b78147d66dd722" providerId="LiveId" clId="{7ADBD81C-493A-4998-A729-744A4DD2A050}" dt="2021-11-13T00:16:14.558" v="1492" actId="1076"/>
          <ac:cxnSpMkLst>
            <pc:docMk/>
            <pc:sldMk cId="0" sldId="281"/>
            <ac:cxnSpMk id="400" creationId="{00000000-0000-0000-0000-000000000000}"/>
          </ac:cxnSpMkLst>
        </pc:cxnChg>
        <pc:cxnChg chg="mod">
          <ac:chgData name="Shehzan Mohammed" userId="a6b78147d66dd722" providerId="LiveId" clId="{7ADBD81C-493A-4998-A729-744A4DD2A050}" dt="2021-11-13T00:16:10.274" v="1491" actId="1076"/>
          <ac:cxnSpMkLst>
            <pc:docMk/>
            <pc:sldMk cId="0" sldId="281"/>
            <ac:cxnSpMk id="401" creationId="{00000000-0000-0000-0000-000000000000}"/>
          </ac:cxnSpMkLst>
        </pc:cxnChg>
        <pc:cxnChg chg="mod">
          <ac:chgData name="Shehzan Mohammed" userId="a6b78147d66dd722" providerId="LiveId" clId="{7ADBD81C-493A-4998-A729-744A4DD2A050}" dt="2021-11-13T00:16:07.474" v="1490" actId="1076"/>
          <ac:cxnSpMkLst>
            <pc:docMk/>
            <pc:sldMk cId="0" sldId="281"/>
            <ac:cxnSpMk id="403" creationId="{00000000-0000-0000-0000-000000000000}"/>
          </ac:cxnSpMkLst>
        </pc:cxnChg>
      </pc:sldChg>
      <pc:sldChg chg="addSp delSp modSp add mod modClrScheme chgLayout">
        <pc:chgData name="Shehzan Mohammed" userId="a6b78147d66dd722" providerId="LiveId" clId="{7ADBD81C-493A-4998-A729-744A4DD2A050}" dt="2021-11-13T00:17:09.292" v="1514" actId="1076"/>
        <pc:sldMkLst>
          <pc:docMk/>
          <pc:sldMk cId="0" sldId="282"/>
        </pc:sldMkLst>
        <pc:spChg chg="add del mod">
          <ac:chgData name="Shehzan Mohammed" userId="a6b78147d66dd722" providerId="LiveId" clId="{7ADBD81C-493A-4998-A729-744A4DD2A050}" dt="2021-11-13T00:15:34.864" v="1480" actId="6264"/>
          <ac:spMkLst>
            <pc:docMk/>
            <pc:sldMk cId="0" sldId="282"/>
            <ac:spMk id="2" creationId="{28BA0DB9-1C43-4EFA-8F11-C4E106C4418F}"/>
          </ac:spMkLst>
        </pc:spChg>
        <pc:spChg chg="add del mod">
          <ac:chgData name="Shehzan Mohammed" userId="a6b78147d66dd722" providerId="LiveId" clId="{7ADBD81C-493A-4998-A729-744A4DD2A050}" dt="2021-11-13T00:15:34.864" v="1480" actId="6264"/>
          <ac:spMkLst>
            <pc:docMk/>
            <pc:sldMk cId="0" sldId="282"/>
            <ac:spMk id="3" creationId="{7FA97575-46E0-4DED-8A84-1C410EA3A89A}"/>
          </ac:spMkLst>
        </pc:spChg>
        <pc:spChg chg="add mod">
          <ac:chgData name="Shehzan Mohammed" userId="a6b78147d66dd722" providerId="LiveId" clId="{7ADBD81C-493A-4998-A729-744A4DD2A050}" dt="2021-11-13T00:15:02.146" v="1473"/>
          <ac:spMkLst>
            <pc:docMk/>
            <pc:sldMk cId="0" sldId="282"/>
            <ac:spMk id="17" creationId="{55D36369-B203-45F9-9354-5238D61B609F}"/>
          </ac:spMkLst>
        </pc:spChg>
        <pc:spChg chg="add mod">
          <ac:chgData name="Shehzan Mohammed" userId="a6b78147d66dd722" providerId="LiveId" clId="{7ADBD81C-493A-4998-A729-744A4DD2A050}" dt="2021-11-13T00:15:02.146" v="1473"/>
          <ac:spMkLst>
            <pc:docMk/>
            <pc:sldMk cId="0" sldId="282"/>
            <ac:spMk id="18" creationId="{A95A93BA-A977-4EE3-8A81-D38D1918A47B}"/>
          </ac:spMkLst>
        </pc:spChg>
        <pc:spChg chg="add mod">
          <ac:chgData name="Shehzan Mohammed" userId="a6b78147d66dd722" providerId="LiveId" clId="{7ADBD81C-493A-4998-A729-744A4DD2A050}" dt="2021-11-13T00:15:02.146" v="1473"/>
          <ac:spMkLst>
            <pc:docMk/>
            <pc:sldMk cId="0" sldId="282"/>
            <ac:spMk id="19" creationId="{2BA6F1AD-9017-401D-B58A-8141F18553D7}"/>
          </ac:spMkLst>
        </pc:spChg>
        <pc:spChg chg="mod">
          <ac:chgData name="Shehzan Mohammed" userId="a6b78147d66dd722" providerId="LiveId" clId="{7ADBD81C-493A-4998-A729-744A4DD2A050}" dt="2021-11-13T00:17:09.292" v="1514" actId="1076"/>
          <ac:spMkLst>
            <pc:docMk/>
            <pc:sldMk cId="0" sldId="282"/>
            <ac:spMk id="22" creationId="{A85BD492-D147-47CA-BC28-E1DD4B18BF82}"/>
          </ac:spMkLst>
        </pc:spChg>
        <pc:spChg chg="mod">
          <ac:chgData name="Shehzan Mohammed" userId="a6b78147d66dd722" providerId="LiveId" clId="{7ADBD81C-493A-4998-A729-744A4DD2A050}" dt="2021-11-13T00:16:31.496" v="1495" actId="14100"/>
          <ac:spMkLst>
            <pc:docMk/>
            <pc:sldMk cId="0" sldId="282"/>
            <ac:spMk id="24" creationId="{7BF60541-6624-406A-B63C-B0F48272B0CF}"/>
          </ac:spMkLst>
        </pc:spChg>
        <pc:spChg chg="mod">
          <ac:chgData name="Shehzan Mohammed" userId="a6b78147d66dd722" providerId="LiveId" clId="{7ADBD81C-493A-4998-A729-744A4DD2A050}" dt="2021-11-13T00:16:59.643" v="1512" actId="1076"/>
          <ac:spMkLst>
            <pc:docMk/>
            <pc:sldMk cId="0" sldId="282"/>
            <ac:spMk id="25" creationId="{A34E79E8-AE16-46AA-A5D6-EF31C8A1C460}"/>
          </ac:spMkLst>
        </pc:spChg>
        <pc:spChg chg="mod">
          <ac:chgData name="Shehzan Mohammed" userId="a6b78147d66dd722" providerId="LiveId" clId="{7ADBD81C-493A-4998-A729-744A4DD2A050}" dt="2021-11-13T00:17:03.928" v="1513" actId="1076"/>
          <ac:spMkLst>
            <pc:docMk/>
            <pc:sldMk cId="0" sldId="282"/>
            <ac:spMk id="26" creationId="{A065FF37-1B21-45C2-B25A-EF220ED4BC28}"/>
          </ac:spMkLst>
        </pc:spChg>
        <pc:spChg chg="mod">
          <ac:chgData name="Shehzan Mohammed" userId="a6b78147d66dd722" providerId="LiveId" clId="{7ADBD81C-493A-4998-A729-744A4DD2A050}" dt="2021-11-13T00:16:34.110" v="1496"/>
          <ac:spMkLst>
            <pc:docMk/>
            <pc:sldMk cId="0" sldId="282"/>
            <ac:spMk id="31" creationId="{0EB8AB64-0B64-4DF1-9597-1D3F6494335F}"/>
          </ac:spMkLst>
        </pc:spChg>
        <pc:spChg chg="mod">
          <ac:chgData name="Shehzan Mohammed" userId="a6b78147d66dd722" providerId="LiveId" clId="{7ADBD81C-493A-4998-A729-744A4DD2A050}" dt="2021-11-13T00:16:34.110" v="1496"/>
          <ac:spMkLst>
            <pc:docMk/>
            <pc:sldMk cId="0" sldId="282"/>
            <ac:spMk id="33" creationId="{E3AE07F0-D5BE-4008-A1BF-6C8B601B136E}"/>
          </ac:spMkLst>
        </pc:spChg>
        <pc:spChg chg="mod">
          <ac:chgData name="Shehzan Mohammed" userId="a6b78147d66dd722" providerId="LiveId" clId="{7ADBD81C-493A-4998-A729-744A4DD2A050}" dt="2021-11-13T00:16:34.110" v="1496"/>
          <ac:spMkLst>
            <pc:docMk/>
            <pc:sldMk cId="0" sldId="282"/>
            <ac:spMk id="34" creationId="{0F2292CD-66C4-4562-801A-9A00A01FF020}"/>
          </ac:spMkLst>
        </pc:spChg>
        <pc:spChg chg="mod">
          <ac:chgData name="Shehzan Mohammed" userId="a6b78147d66dd722" providerId="LiveId" clId="{7ADBD81C-493A-4998-A729-744A4DD2A050}" dt="2021-11-13T00:16:34.110" v="1496"/>
          <ac:spMkLst>
            <pc:docMk/>
            <pc:sldMk cId="0" sldId="282"/>
            <ac:spMk id="35" creationId="{46D9BC39-A244-409D-99B8-1BAB24693CCF}"/>
          </ac:spMkLst>
        </pc:spChg>
        <pc:spChg chg="mod">
          <ac:chgData name="Shehzan Mohammed" userId="a6b78147d66dd722" providerId="LiveId" clId="{7ADBD81C-493A-4998-A729-744A4DD2A050}" dt="2021-11-13T00:16:35.186" v="1497"/>
          <ac:spMkLst>
            <pc:docMk/>
            <pc:sldMk cId="0" sldId="282"/>
            <ac:spMk id="40" creationId="{0B083AA3-9F35-43B3-9F04-23A473E42AD5}"/>
          </ac:spMkLst>
        </pc:spChg>
        <pc:spChg chg="mod">
          <ac:chgData name="Shehzan Mohammed" userId="a6b78147d66dd722" providerId="LiveId" clId="{7ADBD81C-493A-4998-A729-744A4DD2A050}" dt="2021-11-13T00:16:35.186" v="1497"/>
          <ac:spMkLst>
            <pc:docMk/>
            <pc:sldMk cId="0" sldId="282"/>
            <ac:spMk id="42" creationId="{501011BF-5DD6-4D6A-B3C4-6118111498CA}"/>
          </ac:spMkLst>
        </pc:spChg>
        <pc:spChg chg="mod">
          <ac:chgData name="Shehzan Mohammed" userId="a6b78147d66dd722" providerId="LiveId" clId="{7ADBD81C-493A-4998-A729-744A4DD2A050}" dt="2021-11-13T00:16:35.186" v="1497"/>
          <ac:spMkLst>
            <pc:docMk/>
            <pc:sldMk cId="0" sldId="282"/>
            <ac:spMk id="43" creationId="{11F7A4AB-83B2-4CE5-B7E8-CC8BAAFAA60B}"/>
          </ac:spMkLst>
        </pc:spChg>
        <pc:spChg chg="mod">
          <ac:chgData name="Shehzan Mohammed" userId="a6b78147d66dd722" providerId="LiveId" clId="{7ADBD81C-493A-4998-A729-744A4DD2A050}" dt="2021-11-13T00:16:35.186" v="1497"/>
          <ac:spMkLst>
            <pc:docMk/>
            <pc:sldMk cId="0" sldId="282"/>
            <ac:spMk id="44" creationId="{350A69A5-E128-4C20-BE9A-8A408BB792A0}"/>
          </ac:spMkLst>
        </pc:spChg>
        <pc:spChg chg="mod">
          <ac:chgData name="Shehzan Mohammed" userId="a6b78147d66dd722" providerId="LiveId" clId="{7ADBD81C-493A-4998-A729-744A4DD2A050}" dt="2021-11-13T00:16:40.368" v="1501"/>
          <ac:spMkLst>
            <pc:docMk/>
            <pc:sldMk cId="0" sldId="282"/>
            <ac:spMk id="49" creationId="{DA173283-25D0-4E5F-91E5-00C45E3700E2}"/>
          </ac:spMkLst>
        </pc:spChg>
        <pc:spChg chg="mod">
          <ac:chgData name="Shehzan Mohammed" userId="a6b78147d66dd722" providerId="LiveId" clId="{7ADBD81C-493A-4998-A729-744A4DD2A050}" dt="2021-11-13T00:16:40.368" v="1501"/>
          <ac:spMkLst>
            <pc:docMk/>
            <pc:sldMk cId="0" sldId="282"/>
            <ac:spMk id="51" creationId="{BA8DFC87-1258-40C4-BFDB-08C31B150F98}"/>
          </ac:spMkLst>
        </pc:spChg>
        <pc:spChg chg="mod">
          <ac:chgData name="Shehzan Mohammed" userId="a6b78147d66dd722" providerId="LiveId" clId="{7ADBD81C-493A-4998-A729-744A4DD2A050}" dt="2021-11-13T00:16:40.368" v="1501"/>
          <ac:spMkLst>
            <pc:docMk/>
            <pc:sldMk cId="0" sldId="282"/>
            <ac:spMk id="52" creationId="{89EAB9DE-1A6C-40D3-A89A-BA15D680E4D3}"/>
          </ac:spMkLst>
        </pc:spChg>
        <pc:spChg chg="mod">
          <ac:chgData name="Shehzan Mohammed" userId="a6b78147d66dd722" providerId="LiveId" clId="{7ADBD81C-493A-4998-A729-744A4DD2A050}" dt="2021-11-13T00:16:40.368" v="1501"/>
          <ac:spMkLst>
            <pc:docMk/>
            <pc:sldMk cId="0" sldId="282"/>
            <ac:spMk id="53" creationId="{B11F4B8B-4D77-4F23-AEE7-E24F2C942AFC}"/>
          </ac:spMkLst>
        </pc:spChg>
        <pc:spChg chg="mod">
          <ac:chgData name="Shehzan Mohammed" userId="a6b78147d66dd722" providerId="LiveId" clId="{7ADBD81C-493A-4998-A729-744A4DD2A050}" dt="2021-11-13T00:16:43.656" v="1504"/>
          <ac:spMkLst>
            <pc:docMk/>
            <pc:sldMk cId="0" sldId="282"/>
            <ac:spMk id="58" creationId="{F84182B8-3ADC-4537-BCEE-4477D4070E5A}"/>
          </ac:spMkLst>
        </pc:spChg>
        <pc:spChg chg="mod">
          <ac:chgData name="Shehzan Mohammed" userId="a6b78147d66dd722" providerId="LiveId" clId="{7ADBD81C-493A-4998-A729-744A4DD2A050}" dt="2021-11-13T00:16:43.656" v="1504"/>
          <ac:spMkLst>
            <pc:docMk/>
            <pc:sldMk cId="0" sldId="282"/>
            <ac:spMk id="60" creationId="{4FD723E6-DF31-4DDF-87E0-775E3844241E}"/>
          </ac:spMkLst>
        </pc:spChg>
        <pc:spChg chg="mod">
          <ac:chgData name="Shehzan Mohammed" userId="a6b78147d66dd722" providerId="LiveId" clId="{7ADBD81C-493A-4998-A729-744A4DD2A050}" dt="2021-11-13T00:16:43.656" v="1504"/>
          <ac:spMkLst>
            <pc:docMk/>
            <pc:sldMk cId="0" sldId="282"/>
            <ac:spMk id="61" creationId="{64BABB67-1B8A-4614-B211-740CDEC4C8C8}"/>
          </ac:spMkLst>
        </pc:spChg>
        <pc:spChg chg="mod">
          <ac:chgData name="Shehzan Mohammed" userId="a6b78147d66dd722" providerId="LiveId" clId="{7ADBD81C-493A-4998-A729-744A4DD2A050}" dt="2021-11-13T00:16:43.656" v="1504"/>
          <ac:spMkLst>
            <pc:docMk/>
            <pc:sldMk cId="0" sldId="282"/>
            <ac:spMk id="62" creationId="{93480FA8-B32C-48F8-B0CD-ABA8B011F32B}"/>
          </ac:spMkLst>
        </pc:spChg>
        <pc:spChg chg="mod">
          <ac:chgData name="Shehzan Mohammed" userId="a6b78147d66dd722" providerId="LiveId" clId="{7ADBD81C-493A-4998-A729-744A4DD2A050}" dt="2021-11-13T00:16:48.363" v="1507"/>
          <ac:spMkLst>
            <pc:docMk/>
            <pc:sldMk cId="0" sldId="282"/>
            <ac:spMk id="67" creationId="{59668354-E0D1-4FCA-8E88-368C500C1A04}"/>
          </ac:spMkLst>
        </pc:spChg>
        <pc:spChg chg="mod">
          <ac:chgData name="Shehzan Mohammed" userId="a6b78147d66dd722" providerId="LiveId" clId="{7ADBD81C-493A-4998-A729-744A4DD2A050}" dt="2021-11-13T00:16:48.363" v="1507"/>
          <ac:spMkLst>
            <pc:docMk/>
            <pc:sldMk cId="0" sldId="282"/>
            <ac:spMk id="69" creationId="{492695F2-FC50-47A7-A544-7B00903CCF15}"/>
          </ac:spMkLst>
        </pc:spChg>
        <pc:spChg chg="mod">
          <ac:chgData name="Shehzan Mohammed" userId="a6b78147d66dd722" providerId="LiveId" clId="{7ADBD81C-493A-4998-A729-744A4DD2A050}" dt="2021-11-13T00:16:48.363" v="1507"/>
          <ac:spMkLst>
            <pc:docMk/>
            <pc:sldMk cId="0" sldId="282"/>
            <ac:spMk id="70" creationId="{D88B6D93-28CE-4573-BE34-E375CCD5891C}"/>
          </ac:spMkLst>
        </pc:spChg>
        <pc:spChg chg="mod">
          <ac:chgData name="Shehzan Mohammed" userId="a6b78147d66dd722" providerId="LiveId" clId="{7ADBD81C-493A-4998-A729-744A4DD2A050}" dt="2021-11-13T00:16:48.363" v="1507"/>
          <ac:spMkLst>
            <pc:docMk/>
            <pc:sldMk cId="0" sldId="282"/>
            <ac:spMk id="71" creationId="{43CC2B7C-1720-480B-9D0D-A479E646575B}"/>
          </ac:spMkLst>
        </pc:spChg>
        <pc:spChg chg="mod ord">
          <ac:chgData name="Shehzan Mohammed" userId="a6b78147d66dd722" providerId="LiveId" clId="{7ADBD81C-493A-4998-A729-744A4DD2A050}" dt="2021-11-13T00:15:34.864" v="1480" actId="6264"/>
          <ac:spMkLst>
            <pc:docMk/>
            <pc:sldMk cId="0" sldId="282"/>
            <ac:spMk id="409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0:15:39.563" v="1482"/>
          <ac:spMkLst>
            <pc:docMk/>
            <pc:sldMk cId="0" sldId="282"/>
            <ac:spMk id="410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0:15:01.809" v="1472" actId="478"/>
          <ac:spMkLst>
            <pc:docMk/>
            <pc:sldMk cId="0" sldId="282"/>
            <ac:spMk id="411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0:15:01.809" v="1472" actId="478"/>
          <ac:spMkLst>
            <pc:docMk/>
            <pc:sldMk cId="0" sldId="282"/>
            <ac:spMk id="412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0:15:01.809" v="1472" actId="478"/>
          <ac:spMkLst>
            <pc:docMk/>
            <pc:sldMk cId="0" sldId="282"/>
            <ac:spMk id="413" creationId="{00000000-0000-0000-0000-000000000000}"/>
          </ac:spMkLst>
        </pc:spChg>
        <pc:grpChg chg="mod">
          <ac:chgData name="Shehzan Mohammed" userId="a6b78147d66dd722" providerId="LiveId" clId="{7ADBD81C-493A-4998-A729-744A4DD2A050}" dt="2021-11-13T00:16:55.435" v="1511" actId="1076"/>
          <ac:grpSpMkLst>
            <pc:docMk/>
            <pc:sldMk cId="0" sldId="282"/>
            <ac:grpSpMk id="20" creationId="{6405CADA-843B-489C-B2EB-994A3BC43B89}"/>
          </ac:grpSpMkLst>
        </pc:grpChg>
        <pc:grpChg chg="add del mod">
          <ac:chgData name="Shehzan Mohammed" userId="a6b78147d66dd722" providerId="LiveId" clId="{7ADBD81C-493A-4998-A729-744A4DD2A050}" dt="2021-11-13T00:16:36.359" v="1499"/>
          <ac:grpSpMkLst>
            <pc:docMk/>
            <pc:sldMk cId="0" sldId="282"/>
            <ac:grpSpMk id="29" creationId="{55BA8F68-6B84-4E56-B0A3-79BE5DF31EC0}"/>
          </ac:grpSpMkLst>
        </pc:grpChg>
        <pc:grpChg chg="mod">
          <ac:chgData name="Shehzan Mohammed" userId="a6b78147d66dd722" providerId="LiveId" clId="{7ADBD81C-493A-4998-A729-744A4DD2A050}" dt="2021-11-13T00:16:34.110" v="1496"/>
          <ac:grpSpMkLst>
            <pc:docMk/>
            <pc:sldMk cId="0" sldId="282"/>
            <ac:grpSpMk id="30" creationId="{CAF86E9A-6550-4E88-B131-5CBBFCB7B717}"/>
          </ac:grpSpMkLst>
        </pc:grpChg>
        <pc:grpChg chg="add del mod">
          <ac:chgData name="Shehzan Mohammed" userId="a6b78147d66dd722" providerId="LiveId" clId="{7ADBD81C-493A-4998-A729-744A4DD2A050}" dt="2021-11-13T00:16:36.030" v="1498"/>
          <ac:grpSpMkLst>
            <pc:docMk/>
            <pc:sldMk cId="0" sldId="282"/>
            <ac:grpSpMk id="38" creationId="{08F726EF-B892-4032-B40D-D024B0A61B75}"/>
          </ac:grpSpMkLst>
        </pc:grpChg>
        <pc:grpChg chg="mod">
          <ac:chgData name="Shehzan Mohammed" userId="a6b78147d66dd722" providerId="LiveId" clId="{7ADBD81C-493A-4998-A729-744A4DD2A050}" dt="2021-11-13T00:16:35.186" v="1497"/>
          <ac:grpSpMkLst>
            <pc:docMk/>
            <pc:sldMk cId="0" sldId="282"/>
            <ac:grpSpMk id="39" creationId="{9DB622A8-2459-4ADD-A868-89BF8A161089}"/>
          </ac:grpSpMkLst>
        </pc:grpChg>
        <pc:grpChg chg="add del mod">
          <ac:chgData name="Shehzan Mohammed" userId="a6b78147d66dd722" providerId="LiveId" clId="{7ADBD81C-493A-4998-A729-744A4DD2A050}" dt="2021-11-13T00:16:41.447" v="1502"/>
          <ac:grpSpMkLst>
            <pc:docMk/>
            <pc:sldMk cId="0" sldId="282"/>
            <ac:grpSpMk id="47" creationId="{26816D63-3314-4D0A-917E-BA037FC8C584}"/>
          </ac:grpSpMkLst>
        </pc:grpChg>
        <pc:grpChg chg="mod">
          <ac:chgData name="Shehzan Mohammed" userId="a6b78147d66dd722" providerId="LiveId" clId="{7ADBD81C-493A-4998-A729-744A4DD2A050}" dt="2021-11-13T00:16:40.368" v="1501"/>
          <ac:grpSpMkLst>
            <pc:docMk/>
            <pc:sldMk cId="0" sldId="282"/>
            <ac:grpSpMk id="48" creationId="{70EAB69F-3A84-4FC8-AB1A-D1659385B55C}"/>
          </ac:grpSpMkLst>
        </pc:grpChg>
        <pc:grpChg chg="add del mod">
          <ac:chgData name="Shehzan Mohammed" userId="a6b78147d66dd722" providerId="LiveId" clId="{7ADBD81C-493A-4998-A729-744A4DD2A050}" dt="2021-11-13T00:16:45.465" v="1505"/>
          <ac:grpSpMkLst>
            <pc:docMk/>
            <pc:sldMk cId="0" sldId="282"/>
            <ac:grpSpMk id="56" creationId="{B8662BF9-531B-4060-B9D2-49DA83AE4392}"/>
          </ac:grpSpMkLst>
        </pc:grpChg>
        <pc:grpChg chg="mod">
          <ac:chgData name="Shehzan Mohammed" userId="a6b78147d66dd722" providerId="LiveId" clId="{7ADBD81C-493A-4998-A729-744A4DD2A050}" dt="2021-11-13T00:16:43.656" v="1504"/>
          <ac:grpSpMkLst>
            <pc:docMk/>
            <pc:sldMk cId="0" sldId="282"/>
            <ac:grpSpMk id="57" creationId="{2EC36207-15E3-41AF-8C8D-572BD1C74872}"/>
          </ac:grpSpMkLst>
        </pc:grpChg>
        <pc:grpChg chg="add del mod">
          <ac:chgData name="Shehzan Mohammed" userId="a6b78147d66dd722" providerId="LiveId" clId="{7ADBD81C-493A-4998-A729-744A4DD2A050}" dt="2021-11-13T00:16:49.114" v="1508"/>
          <ac:grpSpMkLst>
            <pc:docMk/>
            <pc:sldMk cId="0" sldId="282"/>
            <ac:grpSpMk id="65" creationId="{57F4C2DD-2B06-4AE0-9B0C-F502DF00B69B}"/>
          </ac:grpSpMkLst>
        </pc:grpChg>
        <pc:grpChg chg="mod">
          <ac:chgData name="Shehzan Mohammed" userId="a6b78147d66dd722" providerId="LiveId" clId="{7ADBD81C-493A-4998-A729-744A4DD2A050}" dt="2021-11-13T00:16:48.363" v="1507"/>
          <ac:grpSpMkLst>
            <pc:docMk/>
            <pc:sldMk cId="0" sldId="282"/>
            <ac:grpSpMk id="66" creationId="{8B315AB2-3B25-4687-A163-76B8DC951576}"/>
          </ac:grpSpMkLst>
        </pc:grpChg>
        <pc:cxnChg chg="mod">
          <ac:chgData name="Shehzan Mohammed" userId="a6b78147d66dd722" providerId="LiveId" clId="{7ADBD81C-493A-4998-A729-744A4DD2A050}" dt="2021-11-13T00:17:09.292" v="1514" actId="1076"/>
          <ac:cxnSpMkLst>
            <pc:docMk/>
            <pc:sldMk cId="0" sldId="282"/>
            <ac:cxnSpMk id="23" creationId="{BDAFDBC0-F1C9-4CF8-93C7-9744310B26AC}"/>
          </ac:cxnSpMkLst>
        </pc:cxnChg>
        <pc:cxnChg chg="mod">
          <ac:chgData name="Shehzan Mohammed" userId="a6b78147d66dd722" providerId="LiveId" clId="{7ADBD81C-493A-4998-A729-744A4DD2A050}" dt="2021-11-13T00:16:59.643" v="1512" actId="1076"/>
          <ac:cxnSpMkLst>
            <pc:docMk/>
            <pc:sldMk cId="0" sldId="282"/>
            <ac:cxnSpMk id="27" creationId="{B12FFD58-9875-4203-B4EB-A8202C81EBD1}"/>
          </ac:cxnSpMkLst>
        </pc:cxnChg>
        <pc:cxnChg chg="mod">
          <ac:chgData name="Shehzan Mohammed" userId="a6b78147d66dd722" providerId="LiveId" clId="{7ADBD81C-493A-4998-A729-744A4DD2A050}" dt="2021-11-13T00:17:03.928" v="1513" actId="1076"/>
          <ac:cxnSpMkLst>
            <pc:docMk/>
            <pc:sldMk cId="0" sldId="282"/>
            <ac:cxnSpMk id="28" creationId="{E080CAAD-F8A0-4EC0-8D57-C2B7181B998F}"/>
          </ac:cxnSpMkLst>
        </pc:cxnChg>
        <pc:cxnChg chg="mod">
          <ac:chgData name="Shehzan Mohammed" userId="a6b78147d66dd722" providerId="LiveId" clId="{7ADBD81C-493A-4998-A729-744A4DD2A050}" dt="2021-11-13T00:16:34.110" v="1496"/>
          <ac:cxnSpMkLst>
            <pc:docMk/>
            <pc:sldMk cId="0" sldId="282"/>
            <ac:cxnSpMk id="32" creationId="{507DA27E-9AA1-4642-ABF7-41B0920E1D6A}"/>
          </ac:cxnSpMkLst>
        </pc:cxnChg>
        <pc:cxnChg chg="mod">
          <ac:chgData name="Shehzan Mohammed" userId="a6b78147d66dd722" providerId="LiveId" clId="{7ADBD81C-493A-4998-A729-744A4DD2A050}" dt="2021-11-13T00:16:34.110" v="1496"/>
          <ac:cxnSpMkLst>
            <pc:docMk/>
            <pc:sldMk cId="0" sldId="282"/>
            <ac:cxnSpMk id="36" creationId="{7462BB52-7B31-4B54-AFF2-B99E1D4C25E2}"/>
          </ac:cxnSpMkLst>
        </pc:cxnChg>
        <pc:cxnChg chg="mod">
          <ac:chgData name="Shehzan Mohammed" userId="a6b78147d66dd722" providerId="LiveId" clId="{7ADBD81C-493A-4998-A729-744A4DD2A050}" dt="2021-11-13T00:16:34.110" v="1496"/>
          <ac:cxnSpMkLst>
            <pc:docMk/>
            <pc:sldMk cId="0" sldId="282"/>
            <ac:cxnSpMk id="37" creationId="{B8BB7118-3F06-4EBB-B54D-100AC222279B}"/>
          </ac:cxnSpMkLst>
        </pc:cxnChg>
        <pc:cxnChg chg="mod">
          <ac:chgData name="Shehzan Mohammed" userId="a6b78147d66dd722" providerId="LiveId" clId="{7ADBD81C-493A-4998-A729-744A4DD2A050}" dt="2021-11-13T00:16:35.186" v="1497"/>
          <ac:cxnSpMkLst>
            <pc:docMk/>
            <pc:sldMk cId="0" sldId="282"/>
            <ac:cxnSpMk id="41" creationId="{0FABA9FE-5B54-425A-AE7F-29058DD81AD5}"/>
          </ac:cxnSpMkLst>
        </pc:cxnChg>
        <pc:cxnChg chg="mod">
          <ac:chgData name="Shehzan Mohammed" userId="a6b78147d66dd722" providerId="LiveId" clId="{7ADBD81C-493A-4998-A729-744A4DD2A050}" dt="2021-11-13T00:16:35.186" v="1497"/>
          <ac:cxnSpMkLst>
            <pc:docMk/>
            <pc:sldMk cId="0" sldId="282"/>
            <ac:cxnSpMk id="45" creationId="{9BCEA2AF-D95C-415E-9B2B-1D1A6B1DEA8F}"/>
          </ac:cxnSpMkLst>
        </pc:cxnChg>
        <pc:cxnChg chg="mod">
          <ac:chgData name="Shehzan Mohammed" userId="a6b78147d66dd722" providerId="LiveId" clId="{7ADBD81C-493A-4998-A729-744A4DD2A050}" dt="2021-11-13T00:16:35.186" v="1497"/>
          <ac:cxnSpMkLst>
            <pc:docMk/>
            <pc:sldMk cId="0" sldId="282"/>
            <ac:cxnSpMk id="46" creationId="{B33C58D8-0758-437D-A4D3-9AF123AC1C2D}"/>
          </ac:cxnSpMkLst>
        </pc:cxnChg>
        <pc:cxnChg chg="mod">
          <ac:chgData name="Shehzan Mohammed" userId="a6b78147d66dd722" providerId="LiveId" clId="{7ADBD81C-493A-4998-A729-744A4DD2A050}" dt="2021-11-13T00:16:40.368" v="1501"/>
          <ac:cxnSpMkLst>
            <pc:docMk/>
            <pc:sldMk cId="0" sldId="282"/>
            <ac:cxnSpMk id="50" creationId="{E5CAD141-A4BC-4037-BFBD-D52F0AB428A3}"/>
          </ac:cxnSpMkLst>
        </pc:cxnChg>
        <pc:cxnChg chg="mod">
          <ac:chgData name="Shehzan Mohammed" userId="a6b78147d66dd722" providerId="LiveId" clId="{7ADBD81C-493A-4998-A729-744A4DD2A050}" dt="2021-11-13T00:16:40.368" v="1501"/>
          <ac:cxnSpMkLst>
            <pc:docMk/>
            <pc:sldMk cId="0" sldId="282"/>
            <ac:cxnSpMk id="54" creationId="{C74A58CB-B56E-4145-B31E-F2DF550FB1DA}"/>
          </ac:cxnSpMkLst>
        </pc:cxnChg>
        <pc:cxnChg chg="mod">
          <ac:chgData name="Shehzan Mohammed" userId="a6b78147d66dd722" providerId="LiveId" clId="{7ADBD81C-493A-4998-A729-744A4DD2A050}" dt="2021-11-13T00:16:40.368" v="1501"/>
          <ac:cxnSpMkLst>
            <pc:docMk/>
            <pc:sldMk cId="0" sldId="282"/>
            <ac:cxnSpMk id="55" creationId="{CC490D1C-694D-46A5-A12A-812E65C85552}"/>
          </ac:cxnSpMkLst>
        </pc:cxnChg>
        <pc:cxnChg chg="mod">
          <ac:chgData name="Shehzan Mohammed" userId="a6b78147d66dd722" providerId="LiveId" clId="{7ADBD81C-493A-4998-A729-744A4DD2A050}" dt="2021-11-13T00:16:43.656" v="1504"/>
          <ac:cxnSpMkLst>
            <pc:docMk/>
            <pc:sldMk cId="0" sldId="282"/>
            <ac:cxnSpMk id="59" creationId="{88188E31-CBEA-4401-ADB0-CFAB1B7A4CAA}"/>
          </ac:cxnSpMkLst>
        </pc:cxnChg>
        <pc:cxnChg chg="mod">
          <ac:chgData name="Shehzan Mohammed" userId="a6b78147d66dd722" providerId="LiveId" clId="{7ADBD81C-493A-4998-A729-744A4DD2A050}" dt="2021-11-13T00:16:43.656" v="1504"/>
          <ac:cxnSpMkLst>
            <pc:docMk/>
            <pc:sldMk cId="0" sldId="282"/>
            <ac:cxnSpMk id="63" creationId="{1AC56A7B-DE86-401D-A013-BA997817A73F}"/>
          </ac:cxnSpMkLst>
        </pc:cxnChg>
        <pc:cxnChg chg="mod">
          <ac:chgData name="Shehzan Mohammed" userId="a6b78147d66dd722" providerId="LiveId" clId="{7ADBD81C-493A-4998-A729-744A4DD2A050}" dt="2021-11-13T00:16:43.656" v="1504"/>
          <ac:cxnSpMkLst>
            <pc:docMk/>
            <pc:sldMk cId="0" sldId="282"/>
            <ac:cxnSpMk id="64" creationId="{E5F4D958-830F-4B52-9BC2-B26D51A81F19}"/>
          </ac:cxnSpMkLst>
        </pc:cxnChg>
        <pc:cxnChg chg="mod">
          <ac:chgData name="Shehzan Mohammed" userId="a6b78147d66dd722" providerId="LiveId" clId="{7ADBD81C-493A-4998-A729-744A4DD2A050}" dt="2021-11-13T00:16:48.363" v="1507"/>
          <ac:cxnSpMkLst>
            <pc:docMk/>
            <pc:sldMk cId="0" sldId="282"/>
            <ac:cxnSpMk id="68" creationId="{56C5F0D7-5E12-41C8-A2BC-8E8FFF5C36EB}"/>
          </ac:cxnSpMkLst>
        </pc:cxnChg>
        <pc:cxnChg chg="mod">
          <ac:chgData name="Shehzan Mohammed" userId="a6b78147d66dd722" providerId="LiveId" clId="{7ADBD81C-493A-4998-A729-744A4DD2A050}" dt="2021-11-13T00:16:48.363" v="1507"/>
          <ac:cxnSpMkLst>
            <pc:docMk/>
            <pc:sldMk cId="0" sldId="282"/>
            <ac:cxnSpMk id="72" creationId="{ADB2684C-9816-4B48-A92D-1791792250B8}"/>
          </ac:cxnSpMkLst>
        </pc:cxnChg>
        <pc:cxnChg chg="mod">
          <ac:chgData name="Shehzan Mohammed" userId="a6b78147d66dd722" providerId="LiveId" clId="{7ADBD81C-493A-4998-A729-744A4DD2A050}" dt="2021-11-13T00:16:48.363" v="1507"/>
          <ac:cxnSpMkLst>
            <pc:docMk/>
            <pc:sldMk cId="0" sldId="282"/>
            <ac:cxnSpMk id="73" creationId="{C1CB6D70-5A1F-44E1-9F9C-9290777332D0}"/>
          </ac:cxnSpMkLst>
        </pc:cxnChg>
        <pc:cxnChg chg="mod">
          <ac:chgData name="Shehzan Mohammed" userId="a6b78147d66dd722" providerId="LiveId" clId="{7ADBD81C-493A-4998-A729-744A4DD2A050}" dt="2021-11-13T00:15:01.809" v="1472" actId="478"/>
          <ac:cxnSpMkLst>
            <pc:docMk/>
            <pc:sldMk cId="0" sldId="282"/>
            <ac:cxnSpMk id="415" creationId="{00000000-0000-0000-0000-000000000000}"/>
          </ac:cxnSpMkLst>
        </pc:cxnChg>
      </pc:sldChg>
      <pc:sldChg chg="addSp delSp modSp add mod modClrScheme chgLayout">
        <pc:chgData name="Shehzan Mohammed" userId="a6b78147d66dd722" providerId="LiveId" clId="{7ADBD81C-493A-4998-A729-744A4DD2A050}" dt="2021-11-13T17:11:54.177" v="6526" actId="20577"/>
        <pc:sldMkLst>
          <pc:docMk/>
          <pc:sldMk cId="0" sldId="283"/>
        </pc:sldMkLst>
        <pc:spChg chg="add del mod">
          <ac:chgData name="Shehzan Mohammed" userId="a6b78147d66dd722" providerId="LiveId" clId="{7ADBD81C-493A-4998-A729-744A4DD2A050}" dt="2021-11-13T00:15:34.864" v="1480" actId="6264"/>
          <ac:spMkLst>
            <pc:docMk/>
            <pc:sldMk cId="0" sldId="283"/>
            <ac:spMk id="2" creationId="{68C1588E-C210-4D90-A6AE-6089AE436008}"/>
          </ac:spMkLst>
        </pc:spChg>
        <pc:spChg chg="add del mod">
          <ac:chgData name="Shehzan Mohammed" userId="a6b78147d66dd722" providerId="LiveId" clId="{7ADBD81C-493A-4998-A729-744A4DD2A050}" dt="2021-11-13T00:15:34.864" v="1480" actId="6264"/>
          <ac:spMkLst>
            <pc:docMk/>
            <pc:sldMk cId="0" sldId="283"/>
            <ac:spMk id="3" creationId="{6F99F1F4-EA56-433F-A807-47ECE7A267D6}"/>
          </ac:spMkLst>
        </pc:spChg>
        <pc:spChg chg="add mod">
          <ac:chgData name="Shehzan Mohammed" userId="a6b78147d66dd722" providerId="LiveId" clId="{7ADBD81C-493A-4998-A729-744A4DD2A050}" dt="2021-11-13T00:15:06.098" v="1475"/>
          <ac:spMkLst>
            <pc:docMk/>
            <pc:sldMk cId="0" sldId="283"/>
            <ac:spMk id="17" creationId="{4E704B15-331C-4FDF-9FF0-2A2092C56460}"/>
          </ac:spMkLst>
        </pc:spChg>
        <pc:spChg chg="add mod">
          <ac:chgData name="Shehzan Mohammed" userId="a6b78147d66dd722" providerId="LiveId" clId="{7ADBD81C-493A-4998-A729-744A4DD2A050}" dt="2021-11-13T00:15:06.098" v="1475"/>
          <ac:spMkLst>
            <pc:docMk/>
            <pc:sldMk cId="0" sldId="283"/>
            <ac:spMk id="18" creationId="{9205D0F7-91C9-42EF-B802-3F4736D70911}"/>
          </ac:spMkLst>
        </pc:spChg>
        <pc:spChg chg="add mod">
          <ac:chgData name="Shehzan Mohammed" userId="a6b78147d66dd722" providerId="LiveId" clId="{7ADBD81C-493A-4998-A729-744A4DD2A050}" dt="2021-11-13T00:15:06.098" v="1475"/>
          <ac:spMkLst>
            <pc:docMk/>
            <pc:sldMk cId="0" sldId="283"/>
            <ac:spMk id="19" creationId="{35C992B8-068F-4C88-A3C8-299BF5A578EC}"/>
          </ac:spMkLst>
        </pc:spChg>
        <pc:spChg chg="mod">
          <ac:chgData name="Shehzan Mohammed" userId="a6b78147d66dd722" providerId="LiveId" clId="{7ADBD81C-493A-4998-A729-744A4DD2A050}" dt="2021-11-13T00:17:19.861" v="1515"/>
          <ac:spMkLst>
            <pc:docMk/>
            <pc:sldMk cId="0" sldId="283"/>
            <ac:spMk id="31" creationId="{49B10A3B-0E16-4F88-BC70-133A2AB0E1F3}"/>
          </ac:spMkLst>
        </pc:spChg>
        <pc:spChg chg="mod">
          <ac:chgData name="Shehzan Mohammed" userId="a6b78147d66dd722" providerId="LiveId" clId="{7ADBD81C-493A-4998-A729-744A4DD2A050}" dt="2021-11-13T00:17:19.861" v="1515"/>
          <ac:spMkLst>
            <pc:docMk/>
            <pc:sldMk cId="0" sldId="283"/>
            <ac:spMk id="33" creationId="{1AE9C2F9-5A3B-48CE-847C-4A63E5ED4FC8}"/>
          </ac:spMkLst>
        </pc:spChg>
        <pc:spChg chg="mod">
          <ac:chgData name="Shehzan Mohammed" userId="a6b78147d66dd722" providerId="LiveId" clId="{7ADBD81C-493A-4998-A729-744A4DD2A050}" dt="2021-11-13T00:17:19.861" v="1515"/>
          <ac:spMkLst>
            <pc:docMk/>
            <pc:sldMk cId="0" sldId="283"/>
            <ac:spMk id="34" creationId="{2D13378D-1E6E-4872-A1B5-A2DB2B0A9205}"/>
          </ac:spMkLst>
        </pc:spChg>
        <pc:spChg chg="mod">
          <ac:chgData name="Shehzan Mohammed" userId="a6b78147d66dd722" providerId="LiveId" clId="{7ADBD81C-493A-4998-A729-744A4DD2A050}" dt="2021-11-13T00:17:19.861" v="1515"/>
          <ac:spMkLst>
            <pc:docMk/>
            <pc:sldMk cId="0" sldId="283"/>
            <ac:spMk id="35" creationId="{1F938944-FC65-4F7A-9B96-6F275127A81B}"/>
          </ac:spMkLst>
        </pc:spChg>
        <pc:spChg chg="mod">
          <ac:chgData name="Shehzan Mohammed" userId="a6b78147d66dd722" providerId="LiveId" clId="{7ADBD81C-493A-4998-A729-744A4DD2A050}" dt="2021-11-13T00:17:24.193" v="1518"/>
          <ac:spMkLst>
            <pc:docMk/>
            <pc:sldMk cId="0" sldId="283"/>
            <ac:spMk id="40" creationId="{E4FDAFC2-9BE0-425C-B938-E8E07E6CA187}"/>
          </ac:spMkLst>
        </pc:spChg>
        <pc:spChg chg="mod">
          <ac:chgData name="Shehzan Mohammed" userId="a6b78147d66dd722" providerId="LiveId" clId="{7ADBD81C-493A-4998-A729-744A4DD2A050}" dt="2021-11-13T17:11:54.177" v="6526" actId="20577"/>
          <ac:spMkLst>
            <pc:docMk/>
            <pc:sldMk cId="0" sldId="283"/>
            <ac:spMk id="42" creationId="{70B9C553-B20C-43ED-B880-CA93E8EB0441}"/>
          </ac:spMkLst>
        </pc:spChg>
        <pc:spChg chg="mod">
          <ac:chgData name="Shehzan Mohammed" userId="a6b78147d66dd722" providerId="LiveId" clId="{7ADBD81C-493A-4998-A729-744A4DD2A050}" dt="2021-11-13T00:17:34.359" v="1531" actId="20577"/>
          <ac:spMkLst>
            <pc:docMk/>
            <pc:sldMk cId="0" sldId="283"/>
            <ac:spMk id="43" creationId="{DF53DA0A-90D6-4D13-9B3B-F8683714CCFC}"/>
          </ac:spMkLst>
        </pc:spChg>
        <pc:spChg chg="mod">
          <ac:chgData name="Shehzan Mohammed" userId="a6b78147d66dd722" providerId="LiveId" clId="{7ADBD81C-493A-4998-A729-744A4DD2A050}" dt="2021-11-13T00:17:24.193" v="1518"/>
          <ac:spMkLst>
            <pc:docMk/>
            <pc:sldMk cId="0" sldId="283"/>
            <ac:spMk id="44" creationId="{76C1AD32-2B66-4BAC-8D14-9173C84AED87}"/>
          </ac:spMkLst>
        </pc:spChg>
        <pc:spChg chg="mod ord">
          <ac:chgData name="Shehzan Mohammed" userId="a6b78147d66dd722" providerId="LiveId" clId="{7ADBD81C-493A-4998-A729-744A4DD2A050}" dt="2021-11-13T00:15:34.864" v="1480" actId="6264"/>
          <ac:spMkLst>
            <pc:docMk/>
            <pc:sldMk cId="0" sldId="283"/>
            <ac:spMk id="430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0:15:41.819" v="1483"/>
          <ac:spMkLst>
            <pc:docMk/>
            <pc:sldMk cId="0" sldId="283"/>
            <ac:spMk id="431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0:15:05.824" v="1474" actId="478"/>
          <ac:spMkLst>
            <pc:docMk/>
            <pc:sldMk cId="0" sldId="283"/>
            <ac:spMk id="432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0:15:05.824" v="1474" actId="478"/>
          <ac:spMkLst>
            <pc:docMk/>
            <pc:sldMk cId="0" sldId="283"/>
            <ac:spMk id="433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0:15:05.824" v="1474" actId="478"/>
          <ac:spMkLst>
            <pc:docMk/>
            <pc:sldMk cId="0" sldId="283"/>
            <ac:spMk id="434" creationId="{00000000-0000-0000-0000-000000000000}"/>
          </ac:spMkLst>
        </pc:spChg>
        <pc:grpChg chg="del">
          <ac:chgData name="Shehzan Mohammed" userId="a6b78147d66dd722" providerId="LiveId" clId="{7ADBD81C-493A-4998-A729-744A4DD2A050}" dt="2021-11-13T00:17:23.624" v="1517" actId="478"/>
          <ac:grpSpMkLst>
            <pc:docMk/>
            <pc:sldMk cId="0" sldId="283"/>
            <ac:grpSpMk id="20" creationId="{AF17AEC0-7BA2-4AD3-9C36-BC6D72F571A2}"/>
          </ac:grpSpMkLst>
        </pc:grpChg>
        <pc:grpChg chg="add del mod">
          <ac:chgData name="Shehzan Mohammed" userId="a6b78147d66dd722" providerId="LiveId" clId="{7ADBD81C-493A-4998-A729-744A4DD2A050}" dt="2021-11-13T00:17:21.819" v="1516"/>
          <ac:grpSpMkLst>
            <pc:docMk/>
            <pc:sldMk cId="0" sldId="283"/>
            <ac:grpSpMk id="29" creationId="{E313FC29-C502-41F8-9A87-A14C1A20B369}"/>
          </ac:grpSpMkLst>
        </pc:grpChg>
        <pc:grpChg chg="mod">
          <ac:chgData name="Shehzan Mohammed" userId="a6b78147d66dd722" providerId="LiveId" clId="{7ADBD81C-493A-4998-A729-744A4DD2A050}" dt="2021-11-13T00:17:19.861" v="1515"/>
          <ac:grpSpMkLst>
            <pc:docMk/>
            <pc:sldMk cId="0" sldId="283"/>
            <ac:grpSpMk id="30" creationId="{ECE2D72D-0CD5-4AD7-911D-F2A78DAC317B}"/>
          </ac:grpSpMkLst>
        </pc:grpChg>
        <pc:grpChg chg="add mod">
          <ac:chgData name="Shehzan Mohammed" userId="a6b78147d66dd722" providerId="LiveId" clId="{7ADBD81C-493A-4998-A729-744A4DD2A050}" dt="2021-11-13T00:17:24.193" v="1518"/>
          <ac:grpSpMkLst>
            <pc:docMk/>
            <pc:sldMk cId="0" sldId="283"/>
            <ac:grpSpMk id="38" creationId="{1EA2FFD2-5264-41ED-9580-91F510C3CA15}"/>
          </ac:grpSpMkLst>
        </pc:grpChg>
        <pc:grpChg chg="mod">
          <ac:chgData name="Shehzan Mohammed" userId="a6b78147d66dd722" providerId="LiveId" clId="{7ADBD81C-493A-4998-A729-744A4DD2A050}" dt="2021-11-13T00:17:24.193" v="1518"/>
          <ac:grpSpMkLst>
            <pc:docMk/>
            <pc:sldMk cId="0" sldId="283"/>
            <ac:grpSpMk id="39" creationId="{C27AAED1-F3D8-4663-A6C5-4DD3282EAB42}"/>
          </ac:grpSpMkLst>
        </pc:grpChg>
        <pc:cxnChg chg="mod">
          <ac:chgData name="Shehzan Mohammed" userId="a6b78147d66dd722" providerId="LiveId" clId="{7ADBD81C-493A-4998-A729-744A4DD2A050}" dt="2021-11-13T00:17:23.624" v="1517" actId="478"/>
          <ac:cxnSpMkLst>
            <pc:docMk/>
            <pc:sldMk cId="0" sldId="283"/>
            <ac:cxnSpMk id="23" creationId="{E877F2CB-009A-45EB-B3E2-2B6820A997A1}"/>
          </ac:cxnSpMkLst>
        </pc:cxnChg>
        <pc:cxnChg chg="mod">
          <ac:chgData name="Shehzan Mohammed" userId="a6b78147d66dd722" providerId="LiveId" clId="{7ADBD81C-493A-4998-A729-744A4DD2A050}" dt="2021-11-13T00:17:23.624" v="1517" actId="478"/>
          <ac:cxnSpMkLst>
            <pc:docMk/>
            <pc:sldMk cId="0" sldId="283"/>
            <ac:cxnSpMk id="27" creationId="{3AA08CE7-E1E0-4F4C-9667-5DFCB30FF371}"/>
          </ac:cxnSpMkLst>
        </pc:cxnChg>
        <pc:cxnChg chg="mod">
          <ac:chgData name="Shehzan Mohammed" userId="a6b78147d66dd722" providerId="LiveId" clId="{7ADBD81C-493A-4998-A729-744A4DD2A050}" dt="2021-11-13T00:17:23.624" v="1517" actId="478"/>
          <ac:cxnSpMkLst>
            <pc:docMk/>
            <pc:sldMk cId="0" sldId="283"/>
            <ac:cxnSpMk id="28" creationId="{43F40FF1-00B8-4160-9F86-B5CEB32A1ABF}"/>
          </ac:cxnSpMkLst>
        </pc:cxnChg>
        <pc:cxnChg chg="mod">
          <ac:chgData name="Shehzan Mohammed" userId="a6b78147d66dd722" providerId="LiveId" clId="{7ADBD81C-493A-4998-A729-744A4DD2A050}" dt="2021-11-13T00:17:19.861" v="1515"/>
          <ac:cxnSpMkLst>
            <pc:docMk/>
            <pc:sldMk cId="0" sldId="283"/>
            <ac:cxnSpMk id="32" creationId="{E3EC5EE6-1897-4AC7-93C3-B273C5FAC3CD}"/>
          </ac:cxnSpMkLst>
        </pc:cxnChg>
        <pc:cxnChg chg="mod">
          <ac:chgData name="Shehzan Mohammed" userId="a6b78147d66dd722" providerId="LiveId" clId="{7ADBD81C-493A-4998-A729-744A4DD2A050}" dt="2021-11-13T00:17:19.861" v="1515"/>
          <ac:cxnSpMkLst>
            <pc:docMk/>
            <pc:sldMk cId="0" sldId="283"/>
            <ac:cxnSpMk id="36" creationId="{03C6969D-FC99-4A14-B3ED-ECEA0C36B533}"/>
          </ac:cxnSpMkLst>
        </pc:cxnChg>
        <pc:cxnChg chg="mod">
          <ac:chgData name="Shehzan Mohammed" userId="a6b78147d66dd722" providerId="LiveId" clId="{7ADBD81C-493A-4998-A729-744A4DD2A050}" dt="2021-11-13T00:17:19.861" v="1515"/>
          <ac:cxnSpMkLst>
            <pc:docMk/>
            <pc:sldMk cId="0" sldId="283"/>
            <ac:cxnSpMk id="37" creationId="{7E00B43F-6BE5-4F27-91C8-8D1AC5715603}"/>
          </ac:cxnSpMkLst>
        </pc:cxnChg>
        <pc:cxnChg chg="mod">
          <ac:chgData name="Shehzan Mohammed" userId="a6b78147d66dd722" providerId="LiveId" clId="{7ADBD81C-493A-4998-A729-744A4DD2A050}" dt="2021-11-13T00:17:24.193" v="1518"/>
          <ac:cxnSpMkLst>
            <pc:docMk/>
            <pc:sldMk cId="0" sldId="283"/>
            <ac:cxnSpMk id="41" creationId="{CB8766EE-2174-41A7-97A7-F5CB74E025DB}"/>
          </ac:cxnSpMkLst>
        </pc:cxnChg>
        <pc:cxnChg chg="mod">
          <ac:chgData name="Shehzan Mohammed" userId="a6b78147d66dd722" providerId="LiveId" clId="{7ADBD81C-493A-4998-A729-744A4DD2A050}" dt="2021-11-13T00:17:24.193" v="1518"/>
          <ac:cxnSpMkLst>
            <pc:docMk/>
            <pc:sldMk cId="0" sldId="283"/>
            <ac:cxnSpMk id="45" creationId="{E35790BA-33EE-4386-A42E-C5B6630CA2D7}"/>
          </ac:cxnSpMkLst>
        </pc:cxnChg>
        <pc:cxnChg chg="mod">
          <ac:chgData name="Shehzan Mohammed" userId="a6b78147d66dd722" providerId="LiveId" clId="{7ADBD81C-493A-4998-A729-744A4DD2A050}" dt="2021-11-13T00:17:24.193" v="1518"/>
          <ac:cxnSpMkLst>
            <pc:docMk/>
            <pc:sldMk cId="0" sldId="283"/>
            <ac:cxnSpMk id="46" creationId="{B49AE1A6-10D7-42A9-B9FB-0357BBEFAFAA}"/>
          </ac:cxnSpMkLst>
        </pc:cxnChg>
        <pc:cxnChg chg="mod">
          <ac:chgData name="Shehzan Mohammed" userId="a6b78147d66dd722" providerId="LiveId" clId="{7ADBD81C-493A-4998-A729-744A4DD2A050}" dt="2021-11-13T00:15:05.824" v="1474" actId="478"/>
          <ac:cxnSpMkLst>
            <pc:docMk/>
            <pc:sldMk cId="0" sldId="283"/>
            <ac:cxnSpMk id="436" creationId="{00000000-0000-0000-0000-000000000000}"/>
          </ac:cxnSpMkLst>
        </pc:cxnChg>
      </pc:sldChg>
      <pc:sldChg chg="modSp add mod modClrScheme chgLayout">
        <pc:chgData name="Shehzan Mohammed" userId="a6b78147d66dd722" providerId="LiveId" clId="{7ADBD81C-493A-4998-A729-744A4DD2A050}" dt="2021-11-13T00:31:55.005" v="1778" actId="700"/>
        <pc:sldMkLst>
          <pc:docMk/>
          <pc:sldMk cId="0" sldId="284"/>
        </pc:sldMkLst>
        <pc:spChg chg="mod ord">
          <ac:chgData name="Shehzan Mohammed" userId="a6b78147d66dd722" providerId="LiveId" clId="{7ADBD81C-493A-4998-A729-744A4DD2A050}" dt="2021-11-13T00:31:55.005" v="1778" actId="700"/>
          <ac:spMkLst>
            <pc:docMk/>
            <pc:sldMk cId="0" sldId="284"/>
            <ac:spMk id="450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0:31:55.005" v="1778" actId="700"/>
          <ac:spMkLst>
            <pc:docMk/>
            <pc:sldMk cId="0" sldId="284"/>
            <ac:spMk id="451" creationId="{00000000-0000-0000-0000-000000000000}"/>
          </ac:spMkLst>
        </pc:spChg>
      </pc:sldChg>
      <pc:sldChg chg="modSp add mod modClrScheme chgLayout">
        <pc:chgData name="Shehzan Mohammed" userId="a6b78147d66dd722" providerId="LiveId" clId="{7ADBD81C-493A-4998-A729-744A4DD2A050}" dt="2021-11-13T00:32:39.060" v="1781" actId="1076"/>
        <pc:sldMkLst>
          <pc:docMk/>
          <pc:sldMk cId="0" sldId="285"/>
        </pc:sldMkLst>
        <pc:spChg chg="mod ord">
          <ac:chgData name="Shehzan Mohammed" userId="a6b78147d66dd722" providerId="LiveId" clId="{7ADBD81C-493A-4998-A729-744A4DD2A050}" dt="2021-11-13T00:31:55.005" v="1778" actId="700"/>
          <ac:spMkLst>
            <pc:docMk/>
            <pc:sldMk cId="0" sldId="285"/>
            <ac:spMk id="3" creationId="{D9F89541-2925-4268-82E8-9FF995D02E7D}"/>
          </ac:spMkLst>
        </pc:spChg>
        <pc:spChg chg="mod ord">
          <ac:chgData name="Shehzan Mohammed" userId="a6b78147d66dd722" providerId="LiveId" clId="{7ADBD81C-493A-4998-A729-744A4DD2A050}" dt="2021-11-13T00:31:55.005" v="1778" actId="700"/>
          <ac:spMkLst>
            <pc:docMk/>
            <pc:sldMk cId="0" sldId="285"/>
            <ac:spMk id="456" creationId="{00000000-0000-0000-0000-000000000000}"/>
          </ac:spMkLst>
        </pc:spChg>
        <pc:picChg chg="mod ord">
          <ac:chgData name="Shehzan Mohammed" userId="a6b78147d66dd722" providerId="LiveId" clId="{7ADBD81C-493A-4998-A729-744A4DD2A050}" dt="2021-11-13T00:32:39.060" v="1781" actId="1076"/>
          <ac:picMkLst>
            <pc:docMk/>
            <pc:sldMk cId="0" sldId="285"/>
            <ac:picMk id="457" creationId="{00000000-0000-0000-0000-000000000000}"/>
          </ac:picMkLst>
        </pc:picChg>
      </pc:sldChg>
      <pc:sldChg chg="addSp delSp modSp add mod modClrScheme chgLayout">
        <pc:chgData name="Shehzan Mohammed" userId="a6b78147d66dd722" providerId="LiveId" clId="{7ADBD81C-493A-4998-A729-744A4DD2A050}" dt="2021-11-13T00:34:29.519" v="1871" actId="6264"/>
        <pc:sldMkLst>
          <pc:docMk/>
          <pc:sldMk cId="0" sldId="286"/>
        </pc:sldMkLst>
        <pc:spChg chg="add del mod">
          <ac:chgData name="Shehzan Mohammed" userId="a6b78147d66dd722" providerId="LiveId" clId="{7ADBD81C-493A-4998-A729-744A4DD2A050}" dt="2021-11-13T00:34:29.519" v="1871" actId="6264"/>
          <ac:spMkLst>
            <pc:docMk/>
            <pc:sldMk cId="0" sldId="286"/>
            <ac:spMk id="2" creationId="{F7D80483-FEEC-4D75-B346-FE4790BECFB8}"/>
          </ac:spMkLst>
        </pc:spChg>
        <pc:spChg chg="mod ord">
          <ac:chgData name="Shehzan Mohammed" userId="a6b78147d66dd722" providerId="LiveId" clId="{7ADBD81C-493A-4998-A729-744A4DD2A050}" dt="2021-11-13T00:34:29.519" v="1871" actId="6264"/>
          <ac:spMkLst>
            <pc:docMk/>
            <pc:sldMk cId="0" sldId="286"/>
            <ac:spMk id="3" creationId="{64A6304A-F6F1-499A-8C7D-3EF999612F47}"/>
          </ac:spMkLst>
        </pc:spChg>
        <pc:spChg chg="add del mod">
          <ac:chgData name="Shehzan Mohammed" userId="a6b78147d66dd722" providerId="LiveId" clId="{7ADBD81C-493A-4998-A729-744A4DD2A050}" dt="2021-11-13T00:34:29.519" v="1871" actId="6264"/>
          <ac:spMkLst>
            <pc:docMk/>
            <pc:sldMk cId="0" sldId="286"/>
            <ac:spMk id="4" creationId="{7BC7F4BC-3475-4C42-9EDA-B0E981993E32}"/>
          </ac:spMkLst>
        </pc:spChg>
        <pc:spChg chg="mod ord">
          <ac:chgData name="Shehzan Mohammed" userId="a6b78147d66dd722" providerId="LiveId" clId="{7ADBD81C-493A-4998-A729-744A4DD2A050}" dt="2021-11-13T00:34:29.519" v="1871" actId="6264"/>
          <ac:spMkLst>
            <pc:docMk/>
            <pc:sldMk cId="0" sldId="286"/>
            <ac:spMk id="465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0:34:23.534" v="1870" actId="1076"/>
        <pc:sldMkLst>
          <pc:docMk/>
          <pc:sldMk cId="0" sldId="287"/>
        </pc:sldMkLst>
        <pc:spChg chg="add del mod ord">
          <ac:chgData name="Shehzan Mohammed" userId="a6b78147d66dd722" providerId="LiveId" clId="{7ADBD81C-493A-4998-A729-744A4DD2A050}" dt="2021-11-13T00:31:55.005" v="1778" actId="700"/>
          <ac:spMkLst>
            <pc:docMk/>
            <pc:sldMk cId="0" sldId="287"/>
            <ac:spMk id="2" creationId="{7C94F287-2B02-4462-8993-A3B30E057248}"/>
          </ac:spMkLst>
        </pc:spChg>
        <pc:spChg chg="add del mod ord">
          <ac:chgData name="Shehzan Mohammed" userId="a6b78147d66dd722" providerId="LiveId" clId="{7ADBD81C-493A-4998-A729-744A4DD2A050}" dt="2021-11-13T00:33:07.899" v="1785" actId="700"/>
          <ac:spMkLst>
            <pc:docMk/>
            <pc:sldMk cId="0" sldId="287"/>
            <ac:spMk id="3" creationId="{559878BB-DC93-4D0F-A841-3DEFF0E5FCFE}"/>
          </ac:spMkLst>
        </pc:spChg>
        <pc:spChg chg="mod ord">
          <ac:chgData name="Shehzan Mohammed" userId="a6b78147d66dd722" providerId="LiveId" clId="{7ADBD81C-493A-4998-A729-744A4DD2A050}" dt="2021-11-13T00:33:07.899" v="1785" actId="700"/>
          <ac:spMkLst>
            <pc:docMk/>
            <pc:sldMk cId="0" sldId="287"/>
            <ac:spMk id="473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0:33:59.008" v="1867" actId="1076"/>
          <ac:spMkLst>
            <pc:docMk/>
            <pc:sldMk cId="0" sldId="287"/>
            <ac:spMk id="475" creationId="{00000000-0000-0000-0000-000000000000}"/>
          </ac:spMkLst>
        </pc:spChg>
        <pc:picChg chg="mod">
          <ac:chgData name="Shehzan Mohammed" userId="a6b78147d66dd722" providerId="LiveId" clId="{7ADBD81C-493A-4998-A729-744A4DD2A050}" dt="2021-11-13T00:34:23.534" v="1870" actId="1076"/>
          <ac:picMkLst>
            <pc:docMk/>
            <pc:sldMk cId="0" sldId="287"/>
            <ac:picMk id="472" creationId="{00000000-0000-0000-0000-000000000000}"/>
          </ac:picMkLst>
        </pc:picChg>
      </pc:sldChg>
      <pc:sldChg chg="addSp delSp modSp add mod modClrScheme chgLayout">
        <pc:chgData name="Shehzan Mohammed" userId="a6b78147d66dd722" providerId="LiveId" clId="{7ADBD81C-493A-4998-A729-744A4DD2A050}" dt="2021-11-13T01:00:46.822" v="1875" actId="14100"/>
        <pc:sldMkLst>
          <pc:docMk/>
          <pc:sldMk cId="0" sldId="288"/>
        </pc:sldMkLst>
        <pc:spChg chg="add del mod ord">
          <ac:chgData name="Shehzan Mohammed" userId="a6b78147d66dd722" providerId="LiveId" clId="{7ADBD81C-493A-4998-A729-744A4DD2A050}" dt="2021-11-13T00:31:55.005" v="1778" actId="700"/>
          <ac:spMkLst>
            <pc:docMk/>
            <pc:sldMk cId="0" sldId="288"/>
            <ac:spMk id="2" creationId="{5B471153-E9AC-44B5-9540-23E6B14756D0}"/>
          </ac:spMkLst>
        </pc:spChg>
        <pc:spChg chg="add del mod ord">
          <ac:chgData name="Shehzan Mohammed" userId="a6b78147d66dd722" providerId="LiveId" clId="{7ADBD81C-493A-4998-A729-744A4DD2A050}" dt="2021-11-13T01:00:39.076" v="1872" actId="700"/>
          <ac:spMkLst>
            <pc:docMk/>
            <pc:sldMk cId="0" sldId="288"/>
            <ac:spMk id="3" creationId="{29B3E6BE-94CF-4FA2-9641-4119C43ADF0D}"/>
          </ac:spMkLst>
        </pc:spChg>
        <pc:spChg chg="mod ord">
          <ac:chgData name="Shehzan Mohammed" userId="a6b78147d66dd722" providerId="LiveId" clId="{7ADBD81C-493A-4998-A729-744A4DD2A050}" dt="2021-11-13T01:00:39.076" v="1872" actId="700"/>
          <ac:spMkLst>
            <pc:docMk/>
            <pc:sldMk cId="0" sldId="288"/>
            <ac:spMk id="480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1:00:46.822" v="1875" actId="14100"/>
          <ac:spMkLst>
            <pc:docMk/>
            <pc:sldMk cId="0" sldId="288"/>
            <ac:spMk id="481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00:59.743" v="1877" actId="207"/>
        <pc:sldMkLst>
          <pc:docMk/>
          <pc:sldMk cId="0" sldId="289"/>
        </pc:sldMkLst>
        <pc:spChg chg="add del mod">
          <ac:chgData name="Shehzan Mohammed" userId="a6b78147d66dd722" providerId="LiveId" clId="{7ADBD81C-493A-4998-A729-744A4DD2A050}" dt="2021-11-13T01:00:55.870" v="1876" actId="6264"/>
          <ac:spMkLst>
            <pc:docMk/>
            <pc:sldMk cId="0" sldId="289"/>
            <ac:spMk id="2" creationId="{7B8C4C77-BF92-4509-B417-C6D1014221FE}"/>
          </ac:spMkLst>
        </pc:spChg>
        <pc:spChg chg="add del mod">
          <ac:chgData name="Shehzan Mohammed" userId="a6b78147d66dd722" providerId="LiveId" clId="{7ADBD81C-493A-4998-A729-744A4DD2A050}" dt="2021-11-13T01:00:55.870" v="1876" actId="6264"/>
          <ac:spMkLst>
            <pc:docMk/>
            <pc:sldMk cId="0" sldId="289"/>
            <ac:spMk id="3" creationId="{D9D27FC3-1E83-4183-9E96-FA3AEB4E2F21}"/>
          </ac:spMkLst>
        </pc:spChg>
        <pc:spChg chg="mod ord">
          <ac:chgData name="Shehzan Mohammed" userId="a6b78147d66dd722" providerId="LiveId" clId="{7ADBD81C-493A-4998-A729-744A4DD2A050}" dt="2021-11-13T01:00:55.870" v="1876" actId="6264"/>
          <ac:spMkLst>
            <pc:docMk/>
            <pc:sldMk cId="0" sldId="289"/>
            <ac:spMk id="486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00:59.743" v="1877" actId="207"/>
          <ac:spMkLst>
            <pc:docMk/>
            <pc:sldMk cId="0" sldId="289"/>
            <ac:spMk id="487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01:39.951" v="1892" actId="14100"/>
        <pc:sldMkLst>
          <pc:docMk/>
          <pc:sldMk cId="0" sldId="290"/>
        </pc:sldMkLst>
        <pc:spChg chg="add del mod ord">
          <ac:chgData name="Shehzan Mohammed" userId="a6b78147d66dd722" providerId="LiveId" clId="{7ADBD81C-493A-4998-A729-744A4DD2A050}" dt="2021-11-13T00:31:55.005" v="1778" actId="700"/>
          <ac:spMkLst>
            <pc:docMk/>
            <pc:sldMk cId="0" sldId="290"/>
            <ac:spMk id="2" creationId="{CE55681F-6859-4228-8834-774612FCFEF7}"/>
          </ac:spMkLst>
        </pc:spChg>
        <pc:spChg chg="add del mod ord">
          <ac:chgData name="Shehzan Mohammed" userId="a6b78147d66dd722" providerId="LiveId" clId="{7ADBD81C-493A-4998-A729-744A4DD2A050}" dt="2021-11-13T01:01:18.845" v="1879" actId="700"/>
          <ac:spMkLst>
            <pc:docMk/>
            <pc:sldMk cId="0" sldId="290"/>
            <ac:spMk id="3" creationId="{5D8105E9-2075-4CEE-9413-1FC1505B5B8A}"/>
          </ac:spMkLst>
        </pc:spChg>
        <pc:spChg chg="mod ord">
          <ac:chgData name="Shehzan Mohammed" userId="a6b78147d66dd722" providerId="LiveId" clId="{7ADBD81C-493A-4998-A729-744A4DD2A050}" dt="2021-11-13T01:01:18.845" v="1879" actId="700"/>
          <ac:spMkLst>
            <pc:docMk/>
            <pc:sldMk cId="0" sldId="290"/>
            <ac:spMk id="493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1:01:39.951" v="1892" actId="14100"/>
          <ac:spMkLst>
            <pc:docMk/>
            <pc:sldMk cId="0" sldId="290"/>
            <ac:spMk id="494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44:56.162" v="2162" actId="14100"/>
        <pc:sldMkLst>
          <pc:docMk/>
          <pc:sldMk cId="0" sldId="291"/>
        </pc:sldMkLst>
        <pc:spChg chg="add del mod">
          <ac:chgData name="Shehzan Mohammed" userId="a6b78147d66dd722" providerId="LiveId" clId="{7ADBD81C-493A-4998-A729-744A4DD2A050}" dt="2021-11-13T01:44:52.282" v="2161" actId="6264"/>
          <ac:spMkLst>
            <pc:docMk/>
            <pc:sldMk cId="0" sldId="291"/>
            <ac:spMk id="2" creationId="{C885E5AA-950F-4C37-8CCB-DE20EB23E7F7}"/>
          </ac:spMkLst>
        </pc:spChg>
        <pc:spChg chg="add del mod">
          <ac:chgData name="Shehzan Mohammed" userId="a6b78147d66dd722" providerId="LiveId" clId="{7ADBD81C-493A-4998-A729-744A4DD2A050}" dt="2021-11-13T01:44:52.282" v="2161" actId="6264"/>
          <ac:spMkLst>
            <pc:docMk/>
            <pc:sldMk cId="0" sldId="291"/>
            <ac:spMk id="3" creationId="{DBAD4362-F850-4C51-8104-1391FA096C2D}"/>
          </ac:spMkLst>
        </pc:spChg>
        <pc:spChg chg="mod ord">
          <ac:chgData name="Shehzan Mohammed" userId="a6b78147d66dd722" providerId="LiveId" clId="{7ADBD81C-493A-4998-A729-744A4DD2A050}" dt="2021-11-13T01:44:52.282" v="2161" actId="6264"/>
          <ac:spMkLst>
            <pc:docMk/>
            <pc:sldMk cId="0" sldId="291"/>
            <ac:spMk id="412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44:56.162" v="2162" actId="14100"/>
          <ac:spMkLst>
            <pc:docMk/>
            <pc:sldMk cId="0" sldId="291"/>
            <ac:spMk id="415" creationId="{00000000-0000-0000-0000-000000000000}"/>
          </ac:spMkLst>
        </pc:spChg>
      </pc:sldChg>
      <pc:sldChg chg="del">
        <pc:chgData name="Shehzan Mohammed" userId="a6b78147d66dd722" providerId="LiveId" clId="{7ADBD81C-493A-4998-A729-744A4DD2A050}" dt="2021-11-13T02:18:22.333" v="2657" actId="47"/>
        <pc:sldMkLst>
          <pc:docMk/>
          <pc:sldMk cId="3853516268" sldId="292"/>
        </pc:sldMkLst>
      </pc:sldChg>
      <pc:sldChg chg="addSp delSp modSp add mod modClrScheme chgLayout">
        <pc:chgData name="Shehzan Mohammed" userId="a6b78147d66dd722" providerId="LiveId" clId="{7ADBD81C-493A-4998-A729-744A4DD2A050}" dt="2021-11-13T01:45:31.939" v="2189" actId="6264"/>
        <pc:sldMkLst>
          <pc:docMk/>
          <pc:sldMk cId="0" sldId="293"/>
        </pc:sldMkLst>
        <pc:spChg chg="add del mod">
          <ac:chgData name="Shehzan Mohammed" userId="a6b78147d66dd722" providerId="LiveId" clId="{7ADBD81C-493A-4998-A729-744A4DD2A050}" dt="2021-11-13T01:45:31.939" v="2189" actId="6264"/>
          <ac:spMkLst>
            <pc:docMk/>
            <pc:sldMk cId="0" sldId="293"/>
            <ac:spMk id="2" creationId="{A6374A9B-6FEB-4DF0-84FA-B02A412F6E3B}"/>
          </ac:spMkLst>
        </pc:spChg>
        <pc:spChg chg="add del mod">
          <ac:chgData name="Shehzan Mohammed" userId="a6b78147d66dd722" providerId="LiveId" clId="{7ADBD81C-493A-4998-A729-744A4DD2A050}" dt="2021-11-13T01:45:31.939" v="2189" actId="6264"/>
          <ac:spMkLst>
            <pc:docMk/>
            <pc:sldMk cId="0" sldId="293"/>
            <ac:spMk id="3" creationId="{BB650F77-E977-45AC-8A0A-1B1C0715CA5D}"/>
          </ac:spMkLst>
        </pc:spChg>
        <pc:spChg chg="mod ord">
          <ac:chgData name="Shehzan Mohammed" userId="a6b78147d66dd722" providerId="LiveId" clId="{7ADBD81C-493A-4998-A729-744A4DD2A050}" dt="2021-11-13T01:45:31.939" v="2189" actId="6264"/>
          <ac:spMkLst>
            <pc:docMk/>
            <pc:sldMk cId="0" sldId="293"/>
            <ac:spMk id="430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45:31.939" v="2189" actId="6264"/>
          <ac:spMkLst>
            <pc:docMk/>
            <pc:sldMk cId="0" sldId="293"/>
            <ac:spMk id="431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47:41.363" v="2196" actId="27636"/>
        <pc:sldMkLst>
          <pc:docMk/>
          <pc:sldMk cId="0" sldId="294"/>
        </pc:sldMkLst>
        <pc:spChg chg="add del mod">
          <ac:chgData name="Shehzan Mohammed" userId="a6b78147d66dd722" providerId="LiveId" clId="{7ADBD81C-493A-4998-A729-744A4DD2A050}" dt="2021-11-13T01:47:21.618" v="2193" actId="6264"/>
          <ac:spMkLst>
            <pc:docMk/>
            <pc:sldMk cId="0" sldId="294"/>
            <ac:spMk id="2" creationId="{B5527489-BF0C-46F5-BF4D-69C86907B672}"/>
          </ac:spMkLst>
        </pc:spChg>
        <pc:spChg chg="add del mod">
          <ac:chgData name="Shehzan Mohammed" userId="a6b78147d66dd722" providerId="LiveId" clId="{7ADBD81C-493A-4998-A729-744A4DD2A050}" dt="2021-11-13T01:47:21.618" v="2193" actId="6264"/>
          <ac:spMkLst>
            <pc:docMk/>
            <pc:sldMk cId="0" sldId="294"/>
            <ac:spMk id="3" creationId="{5DC649CC-6181-44F3-B326-3A8EC41F0BC9}"/>
          </ac:spMkLst>
        </pc:spChg>
        <pc:spChg chg="mod ord">
          <ac:chgData name="Shehzan Mohammed" userId="a6b78147d66dd722" providerId="LiveId" clId="{7ADBD81C-493A-4998-A729-744A4DD2A050}" dt="2021-11-13T01:47:21.618" v="2193" actId="6264"/>
          <ac:spMkLst>
            <pc:docMk/>
            <pc:sldMk cId="0" sldId="294"/>
            <ac:spMk id="437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47:41.363" v="2196" actId="27636"/>
          <ac:spMkLst>
            <pc:docMk/>
            <pc:sldMk cId="0" sldId="294"/>
            <ac:spMk id="440" creationId="{00000000-0000-0000-0000-000000000000}"/>
          </ac:spMkLst>
        </pc:spChg>
        <pc:picChg chg="ord">
          <ac:chgData name="Shehzan Mohammed" userId="a6b78147d66dd722" providerId="LiveId" clId="{7ADBD81C-493A-4998-A729-744A4DD2A050}" dt="2021-11-13T01:47:35.434" v="2194" actId="167"/>
          <ac:picMkLst>
            <pc:docMk/>
            <pc:sldMk cId="0" sldId="294"/>
            <ac:picMk id="438" creationId="{00000000-0000-0000-0000-000000000000}"/>
          </ac:picMkLst>
        </pc:picChg>
      </pc:sldChg>
      <pc:sldChg chg="addSp delSp modSp add mod modClrScheme chgLayout">
        <pc:chgData name="Shehzan Mohammed" userId="a6b78147d66dd722" providerId="LiveId" clId="{7ADBD81C-493A-4998-A729-744A4DD2A050}" dt="2021-11-13T01:46:59.720" v="2192" actId="207"/>
        <pc:sldMkLst>
          <pc:docMk/>
          <pc:sldMk cId="0" sldId="295"/>
        </pc:sldMkLst>
        <pc:spChg chg="add del mod">
          <ac:chgData name="Shehzan Mohammed" userId="a6b78147d66dd722" providerId="LiveId" clId="{7ADBD81C-493A-4998-A729-744A4DD2A050}" dt="2021-11-13T01:46:54.516" v="2190" actId="6264"/>
          <ac:spMkLst>
            <pc:docMk/>
            <pc:sldMk cId="0" sldId="295"/>
            <ac:spMk id="2" creationId="{725A1AC4-DA00-42F6-9B64-4562EAC2667F}"/>
          </ac:spMkLst>
        </pc:spChg>
        <pc:spChg chg="add del mod">
          <ac:chgData name="Shehzan Mohammed" userId="a6b78147d66dd722" providerId="LiveId" clId="{7ADBD81C-493A-4998-A729-744A4DD2A050}" dt="2021-11-13T01:46:54.516" v="2190" actId="6264"/>
          <ac:spMkLst>
            <pc:docMk/>
            <pc:sldMk cId="0" sldId="295"/>
            <ac:spMk id="3" creationId="{CF25EEA4-1342-4D36-8B46-BE93FD293B20}"/>
          </ac:spMkLst>
        </pc:spChg>
        <pc:spChg chg="mod ord">
          <ac:chgData name="Shehzan Mohammed" userId="a6b78147d66dd722" providerId="LiveId" clId="{7ADBD81C-493A-4998-A729-744A4DD2A050}" dt="2021-11-13T01:46:54.516" v="2190" actId="6264"/>
          <ac:spMkLst>
            <pc:docMk/>
            <pc:sldMk cId="0" sldId="295"/>
            <ac:spMk id="448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46:59.720" v="2192" actId="207"/>
          <ac:spMkLst>
            <pc:docMk/>
            <pc:sldMk cId="0" sldId="295"/>
            <ac:spMk id="449" creationId="{00000000-0000-0000-0000-000000000000}"/>
          </ac:spMkLst>
        </pc:spChg>
      </pc:sldChg>
      <pc:sldChg chg="del">
        <pc:chgData name="Shehzan Mohammed" userId="a6b78147d66dd722" providerId="LiveId" clId="{7ADBD81C-493A-4998-A729-744A4DD2A050}" dt="2021-11-13T02:18:22.333" v="2657" actId="47"/>
        <pc:sldMkLst>
          <pc:docMk/>
          <pc:sldMk cId="3544514006" sldId="296"/>
        </pc:sldMkLst>
      </pc:sldChg>
      <pc:sldChg chg="addSp delSp modSp add mod modClrScheme chgLayout">
        <pc:chgData name="Shehzan Mohammed" userId="a6b78147d66dd722" providerId="LiveId" clId="{7ADBD81C-493A-4998-A729-744A4DD2A050}" dt="2021-11-13T01:04:32.680" v="1930" actId="1076"/>
        <pc:sldMkLst>
          <pc:docMk/>
          <pc:sldMk cId="0" sldId="297"/>
        </pc:sldMkLst>
        <pc:spChg chg="add del mod ord">
          <ac:chgData name="Shehzan Mohammed" userId="a6b78147d66dd722" providerId="LiveId" clId="{7ADBD81C-493A-4998-A729-744A4DD2A050}" dt="2021-11-13T00:31:55.005" v="1778" actId="700"/>
          <ac:spMkLst>
            <pc:docMk/>
            <pc:sldMk cId="0" sldId="297"/>
            <ac:spMk id="2" creationId="{0198CAD0-956D-4FD0-903A-438226C91517}"/>
          </ac:spMkLst>
        </pc:spChg>
        <pc:spChg chg="add del mod ord">
          <ac:chgData name="Shehzan Mohammed" userId="a6b78147d66dd722" providerId="LiveId" clId="{7ADBD81C-493A-4998-A729-744A4DD2A050}" dt="2021-11-13T01:02:06.132" v="1895" actId="700"/>
          <ac:spMkLst>
            <pc:docMk/>
            <pc:sldMk cId="0" sldId="297"/>
            <ac:spMk id="3" creationId="{87F8B191-ED88-445F-B3F3-79A622E1BCF5}"/>
          </ac:spMkLst>
        </pc:spChg>
        <pc:spChg chg="mod ord">
          <ac:chgData name="Shehzan Mohammed" userId="a6b78147d66dd722" providerId="LiveId" clId="{7ADBD81C-493A-4998-A729-744A4DD2A050}" dt="2021-11-13T01:04:22.134" v="1927" actId="700"/>
          <ac:spMkLst>
            <pc:docMk/>
            <pc:sldMk cId="0" sldId="297"/>
            <ac:spMk id="540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1:04:32.680" v="1930" actId="1076"/>
          <ac:spMkLst>
            <pc:docMk/>
            <pc:sldMk cId="0" sldId="297"/>
            <ac:spMk id="541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48:43.047" v="2228" actId="6264"/>
        <pc:sldMkLst>
          <pc:docMk/>
          <pc:sldMk cId="0" sldId="298"/>
        </pc:sldMkLst>
        <pc:spChg chg="add del mod">
          <ac:chgData name="Shehzan Mohammed" userId="a6b78147d66dd722" providerId="LiveId" clId="{7ADBD81C-493A-4998-A729-744A4DD2A050}" dt="2021-11-13T01:48:43.047" v="2228" actId="6264"/>
          <ac:spMkLst>
            <pc:docMk/>
            <pc:sldMk cId="0" sldId="298"/>
            <ac:spMk id="2" creationId="{920209C4-FF4A-4D70-8C84-691177D6E6CF}"/>
          </ac:spMkLst>
        </pc:spChg>
        <pc:spChg chg="add del mod">
          <ac:chgData name="Shehzan Mohammed" userId="a6b78147d66dd722" providerId="LiveId" clId="{7ADBD81C-493A-4998-A729-744A4DD2A050}" dt="2021-11-13T01:48:43.047" v="2228" actId="6264"/>
          <ac:spMkLst>
            <pc:docMk/>
            <pc:sldMk cId="0" sldId="298"/>
            <ac:spMk id="3" creationId="{A36AF824-CE24-41F2-8F0E-C44B3291F8AA}"/>
          </ac:spMkLst>
        </pc:spChg>
        <pc:spChg chg="mod ord">
          <ac:chgData name="Shehzan Mohammed" userId="a6b78147d66dd722" providerId="LiveId" clId="{7ADBD81C-493A-4998-A729-744A4DD2A050}" dt="2021-11-13T01:48:43.047" v="2228" actId="6264"/>
          <ac:spMkLst>
            <pc:docMk/>
            <pc:sldMk cId="0" sldId="298"/>
            <ac:spMk id="473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48:43.047" v="2228" actId="6264"/>
          <ac:spMkLst>
            <pc:docMk/>
            <pc:sldMk cId="0" sldId="298"/>
            <ac:spMk id="474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48:54.795" v="2233" actId="27636"/>
        <pc:sldMkLst>
          <pc:docMk/>
          <pc:sldMk cId="0" sldId="299"/>
        </pc:sldMkLst>
        <pc:spChg chg="add del mod">
          <ac:chgData name="Shehzan Mohammed" userId="a6b78147d66dd722" providerId="LiveId" clId="{7ADBD81C-493A-4998-A729-744A4DD2A050}" dt="2021-11-13T01:48:50.672" v="2231" actId="6264"/>
          <ac:spMkLst>
            <pc:docMk/>
            <pc:sldMk cId="0" sldId="299"/>
            <ac:spMk id="2" creationId="{5B2EF7F4-4725-4E88-B4C4-159F0E2137D0}"/>
          </ac:spMkLst>
        </pc:spChg>
        <pc:spChg chg="add del mod">
          <ac:chgData name="Shehzan Mohammed" userId="a6b78147d66dd722" providerId="LiveId" clId="{7ADBD81C-493A-4998-A729-744A4DD2A050}" dt="2021-11-13T01:48:50.672" v="2231" actId="6264"/>
          <ac:spMkLst>
            <pc:docMk/>
            <pc:sldMk cId="0" sldId="299"/>
            <ac:spMk id="3" creationId="{E4E9B5DB-2B0F-4CA5-A032-F80941CE8699}"/>
          </ac:spMkLst>
        </pc:spChg>
        <pc:spChg chg="add del mod">
          <ac:chgData name="Shehzan Mohammed" userId="a6b78147d66dd722" providerId="LiveId" clId="{7ADBD81C-493A-4998-A729-744A4DD2A050}" dt="2021-11-13T01:48:54.770" v="2232" actId="6264"/>
          <ac:spMkLst>
            <pc:docMk/>
            <pc:sldMk cId="0" sldId="299"/>
            <ac:spMk id="5" creationId="{8AE34697-CF10-4D47-9FC2-8EF4634263DC}"/>
          </ac:spMkLst>
        </pc:spChg>
        <pc:spChg chg="add del mod">
          <ac:chgData name="Shehzan Mohammed" userId="a6b78147d66dd722" providerId="LiveId" clId="{7ADBD81C-493A-4998-A729-744A4DD2A050}" dt="2021-11-13T01:48:54.770" v="2232" actId="6264"/>
          <ac:spMkLst>
            <pc:docMk/>
            <pc:sldMk cId="0" sldId="299"/>
            <ac:spMk id="6" creationId="{7481D504-E1FB-48A5-B17D-C2B3D97ADA36}"/>
          </ac:spMkLst>
        </pc:spChg>
        <pc:spChg chg="mod ord">
          <ac:chgData name="Shehzan Mohammed" userId="a6b78147d66dd722" providerId="LiveId" clId="{7ADBD81C-493A-4998-A729-744A4DD2A050}" dt="2021-11-13T01:48:54.770" v="2232" actId="6264"/>
          <ac:spMkLst>
            <pc:docMk/>
            <pc:sldMk cId="0" sldId="299"/>
            <ac:spMk id="481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48:54.795" v="2233" actId="27636"/>
          <ac:spMkLst>
            <pc:docMk/>
            <pc:sldMk cId="0" sldId="299"/>
            <ac:spMk id="484" creationId="{00000000-0000-0000-0000-000000000000}"/>
          </ac:spMkLst>
        </pc:spChg>
      </pc:sldChg>
      <pc:sldChg chg="modSp del mod ord">
        <pc:chgData name="Shehzan Mohammed" userId="a6b78147d66dd722" providerId="LiveId" clId="{7ADBD81C-493A-4998-A729-744A4DD2A050}" dt="2021-11-13T02:18:22.333" v="2657" actId="47"/>
        <pc:sldMkLst>
          <pc:docMk/>
          <pc:sldMk cId="3960824931" sldId="300"/>
        </pc:sldMkLst>
        <pc:spChg chg="mod">
          <ac:chgData name="Shehzan Mohammed" userId="a6b78147d66dd722" providerId="LiveId" clId="{7ADBD81C-493A-4998-A729-744A4DD2A050}" dt="2021-11-12T23:17:54.389" v="102" actId="27636"/>
          <ac:spMkLst>
            <pc:docMk/>
            <pc:sldMk cId="3960824931" sldId="300"/>
            <ac:spMk id="3" creationId="{00000000-0000-0000-0000-000000000000}"/>
          </ac:spMkLst>
        </pc:spChg>
      </pc:sldChg>
      <pc:sldChg chg="modSp del mod">
        <pc:chgData name="Shehzan Mohammed" userId="a6b78147d66dd722" providerId="LiveId" clId="{7ADBD81C-493A-4998-A729-744A4DD2A050}" dt="2021-11-13T02:18:22.333" v="2657" actId="47"/>
        <pc:sldMkLst>
          <pc:docMk/>
          <pc:sldMk cId="522317554" sldId="301"/>
        </pc:sldMkLst>
        <pc:spChg chg="mod">
          <ac:chgData name="Shehzan Mohammed" userId="a6b78147d66dd722" providerId="LiveId" clId="{7ADBD81C-493A-4998-A729-744A4DD2A050}" dt="2021-11-12T23:17:54.352" v="94" actId="27636"/>
          <ac:spMkLst>
            <pc:docMk/>
            <pc:sldMk cId="522317554" sldId="301"/>
            <ac:spMk id="2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2T23:17:54.367" v="95" actId="27636"/>
          <ac:spMkLst>
            <pc:docMk/>
            <pc:sldMk cId="522317554" sldId="301"/>
            <ac:spMk id="3" creationId="{00000000-0000-0000-0000-000000000000}"/>
          </ac:spMkLst>
        </pc:spChg>
      </pc:sldChg>
      <pc:sldChg chg="del">
        <pc:chgData name="Shehzan Mohammed" userId="a6b78147d66dd722" providerId="LiveId" clId="{7ADBD81C-493A-4998-A729-744A4DD2A050}" dt="2021-11-13T02:18:22.333" v="2657" actId="47"/>
        <pc:sldMkLst>
          <pc:docMk/>
          <pc:sldMk cId="3164939060" sldId="302"/>
        </pc:sldMkLst>
      </pc:sldChg>
      <pc:sldChg chg="del">
        <pc:chgData name="Shehzan Mohammed" userId="a6b78147d66dd722" providerId="LiveId" clId="{7ADBD81C-493A-4998-A729-744A4DD2A050}" dt="2021-11-13T02:18:22.333" v="2657" actId="47"/>
        <pc:sldMkLst>
          <pc:docMk/>
          <pc:sldMk cId="166504776" sldId="303"/>
        </pc:sldMkLst>
      </pc:sldChg>
      <pc:sldChg chg="del">
        <pc:chgData name="Shehzan Mohammed" userId="a6b78147d66dd722" providerId="LiveId" clId="{7ADBD81C-493A-4998-A729-744A4DD2A050}" dt="2021-11-13T02:18:22.333" v="2657" actId="47"/>
        <pc:sldMkLst>
          <pc:docMk/>
          <pc:sldMk cId="3337115138" sldId="304"/>
        </pc:sldMkLst>
      </pc:sldChg>
      <pc:sldChg chg="del">
        <pc:chgData name="Shehzan Mohammed" userId="a6b78147d66dd722" providerId="LiveId" clId="{7ADBD81C-493A-4998-A729-744A4DD2A050}" dt="2021-11-13T02:18:22.333" v="2657" actId="47"/>
        <pc:sldMkLst>
          <pc:docMk/>
          <pc:sldMk cId="937808973" sldId="305"/>
        </pc:sldMkLst>
      </pc:sldChg>
      <pc:sldChg chg="del">
        <pc:chgData name="Shehzan Mohammed" userId="a6b78147d66dd722" providerId="LiveId" clId="{7ADBD81C-493A-4998-A729-744A4DD2A050}" dt="2021-11-13T02:18:22.333" v="2657" actId="47"/>
        <pc:sldMkLst>
          <pc:docMk/>
          <pc:sldMk cId="1065102682" sldId="306"/>
        </pc:sldMkLst>
      </pc:sldChg>
      <pc:sldChg chg="del">
        <pc:chgData name="Shehzan Mohammed" userId="a6b78147d66dd722" providerId="LiveId" clId="{7ADBD81C-493A-4998-A729-744A4DD2A050}" dt="2021-11-13T02:18:22.333" v="2657" actId="47"/>
        <pc:sldMkLst>
          <pc:docMk/>
          <pc:sldMk cId="2992366617" sldId="307"/>
        </pc:sldMkLst>
      </pc:sldChg>
      <pc:sldChg chg="del">
        <pc:chgData name="Shehzan Mohammed" userId="a6b78147d66dd722" providerId="LiveId" clId="{7ADBD81C-493A-4998-A729-744A4DD2A050}" dt="2021-11-13T02:18:22.333" v="2657" actId="47"/>
        <pc:sldMkLst>
          <pc:docMk/>
          <pc:sldMk cId="147139507" sldId="308"/>
        </pc:sldMkLst>
      </pc:sldChg>
      <pc:sldChg chg="del">
        <pc:chgData name="Shehzan Mohammed" userId="a6b78147d66dd722" providerId="LiveId" clId="{7ADBD81C-493A-4998-A729-744A4DD2A050}" dt="2021-11-13T02:18:22.333" v="2657" actId="47"/>
        <pc:sldMkLst>
          <pc:docMk/>
          <pc:sldMk cId="3624761562" sldId="309"/>
        </pc:sldMkLst>
      </pc:sldChg>
      <pc:sldChg chg="modSp del mod">
        <pc:chgData name="Shehzan Mohammed" userId="a6b78147d66dd722" providerId="LiveId" clId="{7ADBD81C-493A-4998-A729-744A4DD2A050}" dt="2021-11-13T02:18:22.333" v="2657" actId="47"/>
        <pc:sldMkLst>
          <pc:docMk/>
          <pc:sldMk cId="1424335387" sldId="310"/>
        </pc:sldMkLst>
        <pc:spChg chg="mod">
          <ac:chgData name="Shehzan Mohammed" userId="a6b78147d66dd722" providerId="LiveId" clId="{7ADBD81C-493A-4998-A729-744A4DD2A050}" dt="2021-11-12T23:17:54.389" v="98" actId="27636"/>
          <ac:spMkLst>
            <pc:docMk/>
            <pc:sldMk cId="1424335387" sldId="310"/>
            <ac:spMk id="5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2T23:17:54.389" v="100" actId="27636"/>
          <ac:spMkLst>
            <pc:docMk/>
            <pc:sldMk cId="1424335387" sldId="310"/>
            <ac:spMk id="7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2T23:17:54.389" v="101" actId="27636"/>
          <ac:spMkLst>
            <pc:docMk/>
            <pc:sldMk cId="1424335387" sldId="310"/>
            <ac:spMk id="9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2T23:17:54.389" v="96" actId="27636"/>
          <ac:spMkLst>
            <pc:docMk/>
            <pc:sldMk cId="1424335387" sldId="310"/>
            <ac:spMk id="11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2T23:17:54.389" v="99" actId="27636"/>
          <ac:spMkLst>
            <pc:docMk/>
            <pc:sldMk cId="1424335387" sldId="310"/>
            <ac:spMk id="13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2T23:17:54.389" v="97" actId="27636"/>
          <ac:spMkLst>
            <pc:docMk/>
            <pc:sldMk cId="1424335387" sldId="310"/>
            <ac:spMk id="15" creationId="{00000000-0000-0000-0000-000000000000}"/>
          </ac:spMkLst>
        </pc:spChg>
      </pc:sldChg>
      <pc:sldChg chg="add del ord">
        <pc:chgData name="Shehzan Mohammed" userId="a6b78147d66dd722" providerId="LiveId" clId="{7ADBD81C-493A-4998-A729-744A4DD2A050}" dt="2021-11-13T02:18:22.333" v="2657" actId="47"/>
        <pc:sldMkLst>
          <pc:docMk/>
          <pc:sldMk cId="1671865456" sldId="311"/>
        </pc:sldMkLst>
      </pc:sldChg>
      <pc:sldChg chg="addSp delSp modSp new mod modClrScheme chgLayout">
        <pc:chgData name="Shehzan Mohammed" userId="a6b78147d66dd722" providerId="LiveId" clId="{7ADBD81C-493A-4998-A729-744A4DD2A050}" dt="2021-11-13T04:32:57.117" v="5903" actId="20577"/>
        <pc:sldMkLst>
          <pc:docMk/>
          <pc:sldMk cId="3963319109" sldId="312"/>
        </pc:sldMkLst>
        <pc:spChg chg="del mod ord">
          <ac:chgData name="Shehzan Mohammed" userId="a6b78147d66dd722" providerId="LiveId" clId="{7ADBD81C-493A-4998-A729-744A4DD2A050}" dt="2021-11-12T23:18:21.845" v="105" actId="700"/>
          <ac:spMkLst>
            <pc:docMk/>
            <pc:sldMk cId="3963319109" sldId="312"/>
            <ac:spMk id="2" creationId="{2C1DF5AF-FFDD-4C5B-9BE2-E1DA446656F2}"/>
          </ac:spMkLst>
        </pc:spChg>
        <pc:spChg chg="del mod ord">
          <ac:chgData name="Shehzan Mohammed" userId="a6b78147d66dd722" providerId="LiveId" clId="{7ADBD81C-493A-4998-A729-744A4DD2A050}" dt="2021-11-12T23:18:21.845" v="105" actId="700"/>
          <ac:spMkLst>
            <pc:docMk/>
            <pc:sldMk cId="3963319109" sldId="312"/>
            <ac:spMk id="3" creationId="{D8C69AF6-0B4F-4D93-B821-15997C41AD65}"/>
          </ac:spMkLst>
        </pc:spChg>
        <pc:spChg chg="add del mod ord">
          <ac:chgData name="Shehzan Mohammed" userId="a6b78147d66dd722" providerId="LiveId" clId="{7ADBD81C-493A-4998-A729-744A4DD2A050}" dt="2021-11-12T23:18:28.271" v="106" actId="700"/>
          <ac:spMkLst>
            <pc:docMk/>
            <pc:sldMk cId="3963319109" sldId="312"/>
            <ac:spMk id="4" creationId="{A2F09729-50A6-4FCD-B2EF-6E090ED6AB4C}"/>
          </ac:spMkLst>
        </pc:spChg>
        <pc:spChg chg="add del mod ord">
          <ac:chgData name="Shehzan Mohammed" userId="a6b78147d66dd722" providerId="LiveId" clId="{7ADBD81C-493A-4998-A729-744A4DD2A050}" dt="2021-11-12T23:18:28.271" v="106" actId="700"/>
          <ac:spMkLst>
            <pc:docMk/>
            <pc:sldMk cId="3963319109" sldId="312"/>
            <ac:spMk id="5" creationId="{242163E4-220F-43FA-8ECB-9E97747FE486}"/>
          </ac:spMkLst>
        </pc:spChg>
        <pc:spChg chg="add del mod ord">
          <ac:chgData name="Shehzan Mohammed" userId="a6b78147d66dd722" providerId="LiveId" clId="{7ADBD81C-493A-4998-A729-744A4DD2A050}" dt="2021-11-12T23:19:49.111" v="107" actId="700"/>
          <ac:spMkLst>
            <pc:docMk/>
            <pc:sldMk cId="3963319109" sldId="312"/>
            <ac:spMk id="6" creationId="{77A5A906-A7D5-4ABD-9035-61A825E567F0}"/>
          </ac:spMkLst>
        </pc:spChg>
        <pc:spChg chg="add del mod ord">
          <ac:chgData name="Shehzan Mohammed" userId="a6b78147d66dd722" providerId="LiveId" clId="{7ADBD81C-493A-4998-A729-744A4DD2A050}" dt="2021-11-12T23:19:49.111" v="107" actId="700"/>
          <ac:spMkLst>
            <pc:docMk/>
            <pc:sldMk cId="3963319109" sldId="312"/>
            <ac:spMk id="7" creationId="{A11A3FDB-9EC9-4ECB-A425-D3285DBC7E88}"/>
          </ac:spMkLst>
        </pc:spChg>
        <pc:spChg chg="add mod ord">
          <ac:chgData name="Shehzan Mohammed" userId="a6b78147d66dd722" providerId="LiveId" clId="{7ADBD81C-493A-4998-A729-744A4DD2A050}" dt="2021-11-12T23:19:55.955" v="132" actId="20577"/>
          <ac:spMkLst>
            <pc:docMk/>
            <pc:sldMk cId="3963319109" sldId="312"/>
            <ac:spMk id="8" creationId="{792E5CA4-B2C6-453A-8F5A-0DBF271E9EC5}"/>
          </ac:spMkLst>
        </pc:spChg>
        <pc:spChg chg="add mod ord">
          <ac:chgData name="Shehzan Mohammed" userId="a6b78147d66dd722" providerId="LiveId" clId="{7ADBD81C-493A-4998-A729-744A4DD2A050}" dt="2021-11-13T04:32:57.117" v="5903" actId="20577"/>
          <ac:spMkLst>
            <pc:docMk/>
            <pc:sldMk cId="3963319109" sldId="312"/>
            <ac:spMk id="9" creationId="{EB9B750A-B84E-42A9-B1F2-DDD57E739B1F}"/>
          </ac:spMkLst>
        </pc:spChg>
      </pc:sldChg>
      <pc:sldChg chg="addSp delSp modSp new mod modClrScheme chgLayout">
        <pc:chgData name="Shehzan Mohammed" userId="a6b78147d66dd722" providerId="LiveId" clId="{7ADBD81C-493A-4998-A729-744A4DD2A050}" dt="2021-11-12T23:27:06.185" v="532" actId="700"/>
        <pc:sldMkLst>
          <pc:docMk/>
          <pc:sldMk cId="2357225042" sldId="313"/>
        </pc:sldMkLst>
        <pc:spChg chg="add del mod ord">
          <ac:chgData name="Shehzan Mohammed" userId="a6b78147d66dd722" providerId="LiveId" clId="{7ADBD81C-493A-4998-A729-744A4DD2A050}" dt="2021-11-12T23:20:41.853" v="148" actId="700"/>
          <ac:spMkLst>
            <pc:docMk/>
            <pc:sldMk cId="2357225042" sldId="313"/>
            <ac:spMk id="2" creationId="{930AA3C0-AD08-4F6C-BAB1-61C44FEF07E3}"/>
          </ac:spMkLst>
        </pc:spChg>
        <pc:spChg chg="add del mod ord">
          <ac:chgData name="Shehzan Mohammed" userId="a6b78147d66dd722" providerId="LiveId" clId="{7ADBD81C-493A-4998-A729-744A4DD2A050}" dt="2021-11-12T23:20:41.853" v="148" actId="700"/>
          <ac:spMkLst>
            <pc:docMk/>
            <pc:sldMk cId="2357225042" sldId="313"/>
            <ac:spMk id="3" creationId="{C03772BC-82EC-45AC-B6CB-C97DBC4D54E0}"/>
          </ac:spMkLst>
        </pc:spChg>
        <pc:spChg chg="mod ord">
          <ac:chgData name="Shehzan Mohammed" userId="a6b78147d66dd722" providerId="LiveId" clId="{7ADBD81C-493A-4998-A729-744A4DD2A050}" dt="2021-11-12T23:27:06.185" v="532" actId="700"/>
          <ac:spMkLst>
            <pc:docMk/>
            <pc:sldMk cId="2357225042" sldId="313"/>
            <ac:spMk id="4" creationId="{A9143F84-6D3B-47BF-8ED9-5E39D6677702}"/>
          </ac:spMkLst>
        </pc:spChg>
        <pc:spChg chg="add del mod ord">
          <ac:chgData name="Shehzan Mohammed" userId="a6b78147d66dd722" providerId="LiveId" clId="{7ADBD81C-493A-4998-A729-744A4DD2A050}" dt="2021-11-12T23:20:37.099" v="147" actId="700"/>
          <ac:spMkLst>
            <pc:docMk/>
            <pc:sldMk cId="2357225042" sldId="313"/>
            <ac:spMk id="5" creationId="{58B449D0-2393-440E-B084-2F9C15A4006C}"/>
          </ac:spMkLst>
        </pc:spChg>
        <pc:spChg chg="add del mod ord">
          <ac:chgData name="Shehzan Mohammed" userId="a6b78147d66dd722" providerId="LiveId" clId="{7ADBD81C-493A-4998-A729-744A4DD2A050}" dt="2021-11-12T23:20:37.099" v="147" actId="700"/>
          <ac:spMkLst>
            <pc:docMk/>
            <pc:sldMk cId="2357225042" sldId="313"/>
            <ac:spMk id="6" creationId="{CC14D2FB-98EE-4CB9-A2D2-BE0854A5E755}"/>
          </ac:spMkLst>
        </pc:spChg>
        <pc:spChg chg="add mod ord">
          <ac:chgData name="Shehzan Mohammed" userId="a6b78147d66dd722" providerId="LiveId" clId="{7ADBD81C-493A-4998-A729-744A4DD2A050}" dt="2021-11-12T23:27:06.185" v="532" actId="700"/>
          <ac:spMkLst>
            <pc:docMk/>
            <pc:sldMk cId="2357225042" sldId="313"/>
            <ac:spMk id="7" creationId="{6EA6C3AA-575D-4D75-A727-2759E1A074BF}"/>
          </ac:spMkLst>
        </pc:spChg>
        <pc:spChg chg="add mod ord">
          <ac:chgData name="Shehzan Mohammed" userId="a6b78147d66dd722" providerId="LiveId" clId="{7ADBD81C-493A-4998-A729-744A4DD2A050}" dt="2021-11-12T23:27:06.185" v="532" actId="700"/>
          <ac:spMkLst>
            <pc:docMk/>
            <pc:sldMk cId="2357225042" sldId="313"/>
            <ac:spMk id="8" creationId="{CBA34DE3-D141-4485-8DE4-238CD0F0161D}"/>
          </ac:spMkLst>
        </pc:spChg>
      </pc:sldChg>
      <pc:sldChg chg="modSp new mod modClrScheme chgLayout">
        <pc:chgData name="Shehzan Mohammed" userId="a6b78147d66dd722" providerId="LiveId" clId="{7ADBD81C-493A-4998-A729-744A4DD2A050}" dt="2021-11-12T23:27:06.185" v="532" actId="700"/>
        <pc:sldMkLst>
          <pc:docMk/>
          <pc:sldMk cId="35573485" sldId="314"/>
        </pc:sldMkLst>
        <pc:spChg chg="mod ord">
          <ac:chgData name="Shehzan Mohammed" userId="a6b78147d66dd722" providerId="LiveId" clId="{7ADBD81C-493A-4998-A729-744A4DD2A050}" dt="2021-11-12T23:27:06.185" v="532" actId="700"/>
          <ac:spMkLst>
            <pc:docMk/>
            <pc:sldMk cId="35573485" sldId="314"/>
            <ac:spMk id="2" creationId="{2C9B7A85-7426-4FEB-8A41-4E48E913A269}"/>
          </ac:spMkLst>
        </pc:spChg>
        <pc:spChg chg="mod ord">
          <ac:chgData name="Shehzan Mohammed" userId="a6b78147d66dd722" providerId="LiveId" clId="{7ADBD81C-493A-4998-A729-744A4DD2A050}" dt="2021-11-12T23:27:06.185" v="532" actId="700"/>
          <ac:spMkLst>
            <pc:docMk/>
            <pc:sldMk cId="35573485" sldId="314"/>
            <ac:spMk id="3" creationId="{3E25FCE9-E4CE-43C5-96C3-956879E6F703}"/>
          </ac:spMkLst>
        </pc:spChg>
        <pc:spChg chg="mod ord">
          <ac:chgData name="Shehzan Mohammed" userId="a6b78147d66dd722" providerId="LiveId" clId="{7ADBD81C-493A-4998-A729-744A4DD2A050}" dt="2021-11-12T23:27:06.185" v="532" actId="700"/>
          <ac:spMkLst>
            <pc:docMk/>
            <pc:sldMk cId="35573485" sldId="314"/>
            <ac:spMk id="4" creationId="{BF88AE1C-358C-4438-8889-19CDD83DB4C5}"/>
          </ac:spMkLst>
        </pc:spChg>
      </pc:sldChg>
      <pc:sldChg chg="addSp delSp modSp new mod">
        <pc:chgData name="Shehzan Mohammed" userId="a6b78147d66dd722" providerId="LiveId" clId="{7ADBD81C-493A-4998-A729-744A4DD2A050}" dt="2021-11-13T02:25:50.623" v="2876" actId="33524"/>
        <pc:sldMkLst>
          <pc:docMk/>
          <pc:sldMk cId="3463997151" sldId="315"/>
        </pc:sldMkLst>
        <pc:spChg chg="mod">
          <ac:chgData name="Shehzan Mohammed" userId="a6b78147d66dd722" providerId="LiveId" clId="{7ADBD81C-493A-4998-A729-744A4DD2A050}" dt="2021-11-12T23:28:40.303" v="740" actId="20577"/>
          <ac:spMkLst>
            <pc:docMk/>
            <pc:sldMk cId="3463997151" sldId="315"/>
            <ac:spMk id="3" creationId="{EF72C93C-5956-4ADF-B487-75B150EA9EB9}"/>
          </ac:spMkLst>
        </pc:spChg>
        <pc:spChg chg="mod">
          <ac:chgData name="Shehzan Mohammed" userId="a6b78147d66dd722" providerId="LiveId" clId="{7ADBD81C-493A-4998-A729-744A4DD2A050}" dt="2021-11-13T02:25:50.623" v="2876" actId="33524"/>
          <ac:spMkLst>
            <pc:docMk/>
            <pc:sldMk cId="3463997151" sldId="315"/>
            <ac:spMk id="4" creationId="{EDAE63A3-49B1-43B1-9388-B98DE225D9B9}"/>
          </ac:spMkLst>
        </pc:spChg>
        <pc:spChg chg="add mod">
          <ac:chgData name="Shehzan Mohammed" userId="a6b78147d66dd722" providerId="LiveId" clId="{7ADBD81C-493A-4998-A729-744A4DD2A050}" dt="2021-11-13T00:10:32.351" v="1420" actId="207"/>
          <ac:spMkLst>
            <pc:docMk/>
            <pc:sldMk cId="3463997151" sldId="315"/>
            <ac:spMk id="7" creationId="{A310AB2C-328D-446B-B7C6-AA224429A5AC}"/>
          </ac:spMkLst>
        </pc:spChg>
        <pc:spChg chg="add mod">
          <ac:chgData name="Shehzan Mohammed" userId="a6b78147d66dd722" providerId="LiveId" clId="{7ADBD81C-493A-4998-A729-744A4DD2A050}" dt="2021-11-13T00:10:32.351" v="1420" actId="207"/>
          <ac:spMkLst>
            <pc:docMk/>
            <pc:sldMk cId="3463997151" sldId="315"/>
            <ac:spMk id="9" creationId="{AEAD7E50-9596-4404-8BA9-F1D86955DBCC}"/>
          </ac:spMkLst>
        </pc:spChg>
        <pc:spChg chg="add del mod">
          <ac:chgData name="Shehzan Mohammed" userId="a6b78147d66dd722" providerId="LiveId" clId="{7ADBD81C-493A-4998-A729-744A4DD2A050}" dt="2021-11-12T23:33:50.596" v="786"/>
          <ac:spMkLst>
            <pc:docMk/>
            <pc:sldMk cId="3463997151" sldId="315"/>
            <ac:spMk id="10" creationId="{ABF606F0-108C-4DE2-8B1D-D3DD067116D6}"/>
          </ac:spMkLst>
        </pc:spChg>
        <pc:picChg chg="add mod">
          <ac:chgData name="Shehzan Mohammed" userId="a6b78147d66dd722" providerId="LiveId" clId="{7ADBD81C-493A-4998-A729-744A4DD2A050}" dt="2021-11-12T23:31:14.154" v="756" actId="1076"/>
          <ac:picMkLst>
            <pc:docMk/>
            <pc:sldMk cId="3463997151" sldId="315"/>
            <ac:picMk id="1026" creationId="{0E338B0F-B6E3-4576-9695-EE34C0CF3953}"/>
          </ac:picMkLst>
        </pc:picChg>
        <pc:picChg chg="add mod">
          <ac:chgData name="Shehzan Mohammed" userId="a6b78147d66dd722" providerId="LiveId" clId="{7ADBD81C-493A-4998-A729-744A4DD2A050}" dt="2021-11-12T23:33:01.010" v="773" actId="14100"/>
          <ac:picMkLst>
            <pc:docMk/>
            <pc:sldMk cId="3463997151" sldId="315"/>
            <ac:picMk id="1028" creationId="{79F9D4F7-FC10-4D3E-8B67-4FCF2D51CD46}"/>
          </ac:picMkLst>
        </pc:picChg>
      </pc:sldChg>
      <pc:sldChg chg="addSp delSp modSp add mod modClrScheme chgLayout">
        <pc:chgData name="Shehzan Mohammed" userId="a6b78147d66dd722" providerId="LiveId" clId="{7ADBD81C-493A-4998-A729-744A4DD2A050}" dt="2021-11-13T00:10:34.970" v="1421" actId="207"/>
        <pc:sldMkLst>
          <pc:docMk/>
          <pc:sldMk cId="2231185948" sldId="316"/>
        </pc:sldMkLst>
        <pc:spChg chg="mod ord">
          <ac:chgData name="Shehzan Mohammed" userId="a6b78147d66dd722" providerId="LiveId" clId="{7ADBD81C-493A-4998-A729-744A4DD2A050}" dt="2021-11-12T23:35:22.519" v="843" actId="700"/>
          <ac:spMkLst>
            <pc:docMk/>
            <pc:sldMk cId="2231185948" sldId="316"/>
            <ac:spMk id="2" creationId="{55D8D1F8-F082-44F9-8AA7-4B941D34B64B}"/>
          </ac:spMkLst>
        </pc:spChg>
        <pc:spChg chg="mod ord">
          <ac:chgData name="Shehzan Mohammed" userId="a6b78147d66dd722" providerId="LiveId" clId="{7ADBD81C-493A-4998-A729-744A4DD2A050}" dt="2021-11-12T23:35:22.519" v="843" actId="700"/>
          <ac:spMkLst>
            <pc:docMk/>
            <pc:sldMk cId="2231185948" sldId="316"/>
            <ac:spMk id="3" creationId="{EF72C93C-5956-4ADF-B487-75B150EA9EB9}"/>
          </ac:spMkLst>
        </pc:spChg>
        <pc:spChg chg="del mod ord">
          <ac:chgData name="Shehzan Mohammed" userId="a6b78147d66dd722" providerId="LiveId" clId="{7ADBD81C-493A-4998-A729-744A4DD2A050}" dt="2021-11-12T23:35:51.158" v="862" actId="478"/>
          <ac:spMkLst>
            <pc:docMk/>
            <pc:sldMk cId="2231185948" sldId="316"/>
            <ac:spMk id="4" creationId="{EDAE63A3-49B1-43B1-9388-B98DE225D9B9}"/>
          </ac:spMkLst>
        </pc:spChg>
        <pc:spChg chg="add del mod ord">
          <ac:chgData name="Shehzan Mohammed" userId="a6b78147d66dd722" providerId="LiveId" clId="{7ADBD81C-493A-4998-A729-744A4DD2A050}" dt="2021-11-12T23:35:49.949" v="861" actId="478"/>
          <ac:spMkLst>
            <pc:docMk/>
            <pc:sldMk cId="2231185948" sldId="316"/>
            <ac:spMk id="5" creationId="{530175D0-4997-4FBD-AC09-82FE9F60BC70}"/>
          </ac:spMkLst>
        </pc:spChg>
        <pc:spChg chg="add del mod ord">
          <ac:chgData name="Shehzan Mohammed" userId="a6b78147d66dd722" providerId="LiveId" clId="{7ADBD81C-493A-4998-A729-744A4DD2A050}" dt="2021-11-12T23:35:37.099" v="853" actId="478"/>
          <ac:spMkLst>
            <pc:docMk/>
            <pc:sldMk cId="2231185948" sldId="316"/>
            <ac:spMk id="6" creationId="{CCA26708-ACD8-41E4-B8CF-E22C61B7F273}"/>
          </ac:spMkLst>
        </pc:spChg>
        <pc:spChg chg="del mod">
          <ac:chgData name="Shehzan Mohammed" userId="a6b78147d66dd722" providerId="LiveId" clId="{7ADBD81C-493A-4998-A729-744A4DD2A050}" dt="2021-11-12T23:34:29.515" v="836" actId="478"/>
          <ac:spMkLst>
            <pc:docMk/>
            <pc:sldMk cId="2231185948" sldId="316"/>
            <ac:spMk id="7" creationId="{A310AB2C-328D-446B-B7C6-AA224429A5AC}"/>
          </ac:spMkLst>
        </pc:spChg>
        <pc:spChg chg="add del mod ord">
          <ac:chgData name="Shehzan Mohammed" userId="a6b78147d66dd722" providerId="LiveId" clId="{7ADBD81C-493A-4998-A729-744A4DD2A050}" dt="2021-11-12T23:35:37.099" v="853" actId="478"/>
          <ac:spMkLst>
            <pc:docMk/>
            <pc:sldMk cId="2231185948" sldId="316"/>
            <ac:spMk id="8" creationId="{7F23A913-5B1F-487B-B10B-7A8F501D5BE8}"/>
          </ac:spMkLst>
        </pc:spChg>
        <pc:spChg chg="del">
          <ac:chgData name="Shehzan Mohammed" userId="a6b78147d66dd722" providerId="LiveId" clId="{7ADBD81C-493A-4998-A729-744A4DD2A050}" dt="2021-11-12T23:34:33.514" v="838" actId="478"/>
          <ac:spMkLst>
            <pc:docMk/>
            <pc:sldMk cId="2231185948" sldId="316"/>
            <ac:spMk id="9" creationId="{AEAD7E50-9596-4404-8BA9-F1D86955DBCC}"/>
          </ac:spMkLst>
        </pc:spChg>
        <pc:spChg chg="add mod">
          <ac:chgData name="Shehzan Mohammed" userId="a6b78147d66dd722" providerId="LiveId" clId="{7ADBD81C-493A-4998-A729-744A4DD2A050}" dt="2021-11-12T23:35:59.577" v="863" actId="1076"/>
          <ac:spMkLst>
            <pc:docMk/>
            <pc:sldMk cId="2231185948" sldId="316"/>
            <ac:spMk id="11" creationId="{CF761ADF-1EA5-4E53-A4A1-82ACB9551230}"/>
          </ac:spMkLst>
        </pc:spChg>
        <pc:spChg chg="add mod">
          <ac:chgData name="Shehzan Mohammed" userId="a6b78147d66dd722" providerId="LiveId" clId="{7ADBD81C-493A-4998-A729-744A4DD2A050}" dt="2021-11-12T23:35:59.577" v="863" actId="1076"/>
          <ac:spMkLst>
            <pc:docMk/>
            <pc:sldMk cId="2231185948" sldId="316"/>
            <ac:spMk id="15" creationId="{4C24F6EA-A5B1-4BF7-B893-8B972E56DD61}"/>
          </ac:spMkLst>
        </pc:spChg>
        <pc:spChg chg="add del mod">
          <ac:chgData name="Shehzan Mohammed" userId="a6b78147d66dd722" providerId="LiveId" clId="{7ADBD81C-493A-4998-A729-744A4DD2A050}" dt="2021-11-12T23:37:15.080" v="896" actId="478"/>
          <ac:spMkLst>
            <pc:docMk/>
            <pc:sldMk cId="2231185948" sldId="316"/>
            <ac:spMk id="16" creationId="{3AF91477-6D44-4D31-B0F4-751D1AEEA392}"/>
          </ac:spMkLst>
        </pc:spChg>
        <pc:spChg chg="add del mod">
          <ac:chgData name="Shehzan Mohammed" userId="a6b78147d66dd722" providerId="LiveId" clId="{7ADBD81C-493A-4998-A729-744A4DD2A050}" dt="2021-11-12T23:37:15.080" v="896" actId="478"/>
          <ac:spMkLst>
            <pc:docMk/>
            <pc:sldMk cId="2231185948" sldId="316"/>
            <ac:spMk id="17" creationId="{CFED2ADB-18A8-434B-AA8E-1A9EFF354B10}"/>
          </ac:spMkLst>
        </pc:spChg>
        <pc:spChg chg="add del mod">
          <ac:chgData name="Shehzan Mohammed" userId="a6b78147d66dd722" providerId="LiveId" clId="{7ADBD81C-493A-4998-A729-744A4DD2A050}" dt="2021-11-12T23:37:15.080" v="896" actId="478"/>
          <ac:spMkLst>
            <pc:docMk/>
            <pc:sldMk cId="2231185948" sldId="316"/>
            <ac:spMk id="18" creationId="{7A02039C-08B0-4617-AEAA-BC9EB7A3C0D5}"/>
          </ac:spMkLst>
        </pc:spChg>
        <pc:spChg chg="add del mod">
          <ac:chgData name="Shehzan Mohammed" userId="a6b78147d66dd722" providerId="LiveId" clId="{7ADBD81C-493A-4998-A729-744A4DD2A050}" dt="2021-11-12T23:37:23.853" v="905" actId="478"/>
          <ac:spMkLst>
            <pc:docMk/>
            <pc:sldMk cId="2231185948" sldId="316"/>
            <ac:spMk id="19" creationId="{10567E05-9A88-42A0-BAFE-41967C786946}"/>
          </ac:spMkLst>
        </pc:spChg>
        <pc:spChg chg="add del mod">
          <ac:chgData name="Shehzan Mohammed" userId="a6b78147d66dd722" providerId="LiveId" clId="{7ADBD81C-493A-4998-A729-744A4DD2A050}" dt="2021-11-12T23:37:23.853" v="905" actId="478"/>
          <ac:spMkLst>
            <pc:docMk/>
            <pc:sldMk cId="2231185948" sldId="316"/>
            <ac:spMk id="20" creationId="{8DE770D0-A370-4A33-86E2-52719CE2A0A3}"/>
          </ac:spMkLst>
        </pc:spChg>
        <pc:spChg chg="add mod">
          <ac:chgData name="Shehzan Mohammed" userId="a6b78147d66dd722" providerId="LiveId" clId="{7ADBD81C-493A-4998-A729-744A4DD2A050}" dt="2021-11-12T23:34:49.258" v="839"/>
          <ac:spMkLst>
            <pc:docMk/>
            <pc:sldMk cId="2231185948" sldId="316"/>
            <ac:spMk id="21" creationId="{78028CE2-A48C-4B76-B256-62C61B68BFA5}"/>
          </ac:spMkLst>
        </pc:spChg>
        <pc:spChg chg="add mod">
          <ac:chgData name="Shehzan Mohammed" userId="a6b78147d66dd722" providerId="LiveId" clId="{7ADBD81C-493A-4998-A729-744A4DD2A050}" dt="2021-11-12T23:34:49.258" v="839"/>
          <ac:spMkLst>
            <pc:docMk/>
            <pc:sldMk cId="2231185948" sldId="316"/>
            <ac:spMk id="22" creationId="{AC8B88F2-37B8-4198-87F7-02909C174FD0}"/>
          </ac:spMkLst>
        </pc:spChg>
        <pc:spChg chg="add mod">
          <ac:chgData name="Shehzan Mohammed" userId="a6b78147d66dd722" providerId="LiveId" clId="{7ADBD81C-493A-4998-A729-744A4DD2A050}" dt="2021-11-12T23:34:49.258" v="839"/>
          <ac:spMkLst>
            <pc:docMk/>
            <pc:sldMk cId="2231185948" sldId="316"/>
            <ac:spMk id="23" creationId="{35B7E0BA-15BC-4744-AB45-D146A1195E5F}"/>
          </ac:spMkLst>
        </pc:spChg>
        <pc:spChg chg="add mod">
          <ac:chgData name="Shehzan Mohammed" userId="a6b78147d66dd722" providerId="LiveId" clId="{7ADBD81C-493A-4998-A729-744A4DD2A050}" dt="2021-11-12T23:34:49.258" v="839"/>
          <ac:spMkLst>
            <pc:docMk/>
            <pc:sldMk cId="2231185948" sldId="316"/>
            <ac:spMk id="24" creationId="{3098753F-34A8-4611-8BDA-A4B0E8F3AD99}"/>
          </ac:spMkLst>
        </pc:spChg>
        <pc:spChg chg="add del mod">
          <ac:chgData name="Shehzan Mohammed" userId="a6b78147d66dd722" providerId="LiveId" clId="{7ADBD81C-493A-4998-A729-744A4DD2A050}" dt="2021-11-12T23:37:23.853" v="905" actId="478"/>
          <ac:spMkLst>
            <pc:docMk/>
            <pc:sldMk cId="2231185948" sldId="316"/>
            <ac:spMk id="25" creationId="{E4F98FF1-8EF3-4118-AB49-2756671B8441}"/>
          </ac:spMkLst>
        </pc:spChg>
        <pc:spChg chg="add del mod">
          <ac:chgData name="Shehzan Mohammed" userId="a6b78147d66dd722" providerId="LiveId" clId="{7ADBD81C-493A-4998-A729-744A4DD2A050}" dt="2021-11-12T23:37:23.853" v="905" actId="478"/>
          <ac:spMkLst>
            <pc:docMk/>
            <pc:sldMk cId="2231185948" sldId="316"/>
            <ac:spMk id="26" creationId="{B30A2B1F-F25A-48E1-B123-D4D9EC155FF1}"/>
          </ac:spMkLst>
        </pc:spChg>
        <pc:spChg chg="add mod">
          <ac:chgData name="Shehzan Mohammed" userId="a6b78147d66dd722" providerId="LiveId" clId="{7ADBD81C-493A-4998-A729-744A4DD2A050}" dt="2021-11-12T23:34:49.258" v="839"/>
          <ac:spMkLst>
            <pc:docMk/>
            <pc:sldMk cId="2231185948" sldId="316"/>
            <ac:spMk id="27" creationId="{8E5A8C87-FD05-47E9-A148-44B86E9E965E}"/>
          </ac:spMkLst>
        </pc:spChg>
        <pc:spChg chg="add mod">
          <ac:chgData name="Shehzan Mohammed" userId="a6b78147d66dd722" providerId="LiveId" clId="{7ADBD81C-493A-4998-A729-744A4DD2A050}" dt="2021-11-12T23:34:49.258" v="839"/>
          <ac:spMkLst>
            <pc:docMk/>
            <pc:sldMk cId="2231185948" sldId="316"/>
            <ac:spMk id="28" creationId="{DEAEE430-6820-4E96-9238-88D8F036C6EA}"/>
          </ac:spMkLst>
        </pc:spChg>
        <pc:spChg chg="add mod">
          <ac:chgData name="Shehzan Mohammed" userId="a6b78147d66dd722" providerId="LiveId" clId="{7ADBD81C-493A-4998-A729-744A4DD2A050}" dt="2021-11-12T23:34:49.258" v="839"/>
          <ac:spMkLst>
            <pc:docMk/>
            <pc:sldMk cId="2231185948" sldId="316"/>
            <ac:spMk id="29" creationId="{EF4D0957-8AE2-4C08-A6B0-0BAA3D7A18BE}"/>
          </ac:spMkLst>
        </pc:spChg>
        <pc:spChg chg="add mod">
          <ac:chgData name="Shehzan Mohammed" userId="a6b78147d66dd722" providerId="LiveId" clId="{7ADBD81C-493A-4998-A729-744A4DD2A050}" dt="2021-11-12T23:34:49.258" v="839"/>
          <ac:spMkLst>
            <pc:docMk/>
            <pc:sldMk cId="2231185948" sldId="316"/>
            <ac:spMk id="30" creationId="{184319C5-992C-4590-9B4C-51A16DA74AEB}"/>
          </ac:spMkLst>
        </pc:spChg>
        <pc:spChg chg="add mod">
          <ac:chgData name="Shehzan Mohammed" userId="a6b78147d66dd722" providerId="LiveId" clId="{7ADBD81C-493A-4998-A729-744A4DD2A050}" dt="2021-11-12T23:34:49.258" v="839"/>
          <ac:spMkLst>
            <pc:docMk/>
            <pc:sldMk cId="2231185948" sldId="316"/>
            <ac:spMk id="31" creationId="{AD957284-99DD-4898-9601-780C191C308C}"/>
          </ac:spMkLst>
        </pc:spChg>
        <pc:spChg chg="add mod">
          <ac:chgData name="Shehzan Mohammed" userId="a6b78147d66dd722" providerId="LiveId" clId="{7ADBD81C-493A-4998-A729-744A4DD2A050}" dt="2021-11-12T23:34:49.258" v="839"/>
          <ac:spMkLst>
            <pc:docMk/>
            <pc:sldMk cId="2231185948" sldId="316"/>
            <ac:spMk id="32" creationId="{96E1C9C1-1FA6-49C1-B037-126F388D1CA3}"/>
          </ac:spMkLst>
        </pc:spChg>
        <pc:spChg chg="add mod">
          <ac:chgData name="Shehzan Mohammed" userId="a6b78147d66dd722" providerId="LiveId" clId="{7ADBD81C-493A-4998-A729-744A4DD2A050}" dt="2021-11-12T23:34:49.258" v="839"/>
          <ac:spMkLst>
            <pc:docMk/>
            <pc:sldMk cId="2231185948" sldId="316"/>
            <ac:spMk id="33" creationId="{0B9F4F60-A5A6-4BFF-80F0-41C2759433E6}"/>
          </ac:spMkLst>
        </pc:spChg>
        <pc:spChg chg="add mod">
          <ac:chgData name="Shehzan Mohammed" userId="a6b78147d66dd722" providerId="LiveId" clId="{7ADBD81C-493A-4998-A729-744A4DD2A050}" dt="2021-11-12T23:34:49.258" v="839"/>
          <ac:spMkLst>
            <pc:docMk/>
            <pc:sldMk cId="2231185948" sldId="316"/>
            <ac:spMk id="34" creationId="{53AEDC20-7C49-4888-87C9-C906461B6E89}"/>
          </ac:spMkLst>
        </pc:spChg>
        <pc:spChg chg="add mod">
          <ac:chgData name="Shehzan Mohammed" userId="a6b78147d66dd722" providerId="LiveId" clId="{7ADBD81C-493A-4998-A729-744A4DD2A050}" dt="2021-11-12T23:34:49.258" v="839"/>
          <ac:spMkLst>
            <pc:docMk/>
            <pc:sldMk cId="2231185948" sldId="316"/>
            <ac:spMk id="35" creationId="{7F1214A0-2A5E-4C1E-BB03-65BFBAFC56D2}"/>
          </ac:spMkLst>
        </pc:spChg>
        <pc:spChg chg="add mod">
          <ac:chgData name="Shehzan Mohammed" userId="a6b78147d66dd722" providerId="LiveId" clId="{7ADBD81C-493A-4998-A729-744A4DD2A050}" dt="2021-11-12T23:34:49.258" v="839"/>
          <ac:spMkLst>
            <pc:docMk/>
            <pc:sldMk cId="2231185948" sldId="316"/>
            <ac:spMk id="36" creationId="{5A9E156B-F534-480F-9B95-054FBF52C9F0}"/>
          </ac:spMkLst>
        </pc:spChg>
        <pc:spChg chg="add mod">
          <ac:chgData name="Shehzan Mohammed" userId="a6b78147d66dd722" providerId="LiveId" clId="{7ADBD81C-493A-4998-A729-744A4DD2A050}" dt="2021-11-12T23:34:49.258" v="839"/>
          <ac:spMkLst>
            <pc:docMk/>
            <pc:sldMk cId="2231185948" sldId="316"/>
            <ac:spMk id="37" creationId="{381053A2-88BB-4DBC-859D-CCE85F78BA64}"/>
          </ac:spMkLst>
        </pc:spChg>
        <pc:spChg chg="add mod">
          <ac:chgData name="Shehzan Mohammed" userId="a6b78147d66dd722" providerId="LiveId" clId="{7ADBD81C-493A-4998-A729-744A4DD2A050}" dt="2021-11-12T23:34:49.258" v="839"/>
          <ac:spMkLst>
            <pc:docMk/>
            <pc:sldMk cId="2231185948" sldId="316"/>
            <ac:spMk id="38" creationId="{7B9BBC86-52E3-4105-B1BC-9FAF77607F69}"/>
          </ac:spMkLst>
        </pc:spChg>
        <pc:spChg chg="add mod">
          <ac:chgData name="Shehzan Mohammed" userId="a6b78147d66dd722" providerId="LiveId" clId="{7ADBD81C-493A-4998-A729-744A4DD2A050}" dt="2021-11-12T23:34:49.258" v="839"/>
          <ac:spMkLst>
            <pc:docMk/>
            <pc:sldMk cId="2231185948" sldId="316"/>
            <ac:spMk id="39" creationId="{59AD28A6-710D-410F-A82B-A45B894B361E}"/>
          </ac:spMkLst>
        </pc:spChg>
        <pc:spChg chg="add mod">
          <ac:chgData name="Shehzan Mohammed" userId="a6b78147d66dd722" providerId="LiveId" clId="{7ADBD81C-493A-4998-A729-744A4DD2A050}" dt="2021-11-12T23:34:49.258" v="839"/>
          <ac:spMkLst>
            <pc:docMk/>
            <pc:sldMk cId="2231185948" sldId="316"/>
            <ac:spMk id="40" creationId="{CA47FDAF-E7F9-4F2F-8F0F-FCE18F2A20F4}"/>
          </ac:spMkLst>
        </pc:spChg>
        <pc:spChg chg="add mod">
          <ac:chgData name="Shehzan Mohammed" userId="a6b78147d66dd722" providerId="LiveId" clId="{7ADBD81C-493A-4998-A729-744A4DD2A050}" dt="2021-11-12T23:34:49.258" v="839"/>
          <ac:spMkLst>
            <pc:docMk/>
            <pc:sldMk cId="2231185948" sldId="316"/>
            <ac:spMk id="41" creationId="{0C8AC2D0-07DB-47F8-B3A0-2DE6921BBCD9}"/>
          </ac:spMkLst>
        </pc:spChg>
        <pc:spChg chg="add mod">
          <ac:chgData name="Shehzan Mohammed" userId="a6b78147d66dd722" providerId="LiveId" clId="{7ADBD81C-493A-4998-A729-744A4DD2A050}" dt="2021-11-12T23:34:49.258" v="839"/>
          <ac:spMkLst>
            <pc:docMk/>
            <pc:sldMk cId="2231185948" sldId="316"/>
            <ac:spMk id="42" creationId="{701DA288-3A1B-4D96-9B4D-975DA59A904B}"/>
          </ac:spMkLst>
        </pc:spChg>
        <pc:spChg chg="add del mod ord">
          <ac:chgData name="Shehzan Mohammed" userId="a6b78147d66dd722" providerId="LiveId" clId="{7ADBD81C-493A-4998-A729-744A4DD2A050}" dt="2021-11-12T23:35:37.099" v="853" actId="478"/>
          <ac:spMkLst>
            <pc:docMk/>
            <pc:sldMk cId="2231185948" sldId="316"/>
            <ac:spMk id="43" creationId="{ACDD9453-3A17-4D5A-9059-C3C3879521AA}"/>
          </ac:spMkLst>
        </pc:spChg>
        <pc:spChg chg="add del mod ord">
          <ac:chgData name="Shehzan Mohammed" userId="a6b78147d66dd722" providerId="LiveId" clId="{7ADBD81C-493A-4998-A729-744A4DD2A050}" dt="2021-11-12T23:35:37.099" v="853" actId="478"/>
          <ac:spMkLst>
            <pc:docMk/>
            <pc:sldMk cId="2231185948" sldId="316"/>
            <ac:spMk id="44" creationId="{6A0A56FF-9A6C-40B2-A7A8-CD2D6D1A08C3}"/>
          </ac:spMkLst>
        </pc:spChg>
        <pc:spChg chg="add del mod ord">
          <ac:chgData name="Shehzan Mohammed" userId="a6b78147d66dd722" providerId="LiveId" clId="{7ADBD81C-493A-4998-A729-744A4DD2A050}" dt="2021-11-12T23:35:37.099" v="853" actId="478"/>
          <ac:spMkLst>
            <pc:docMk/>
            <pc:sldMk cId="2231185948" sldId="316"/>
            <ac:spMk id="45" creationId="{5536BCC4-90ED-4D9C-90F2-80D882FDA037}"/>
          </ac:spMkLst>
        </pc:spChg>
        <pc:spChg chg="add del mod ord">
          <ac:chgData name="Shehzan Mohammed" userId="a6b78147d66dd722" providerId="LiveId" clId="{7ADBD81C-493A-4998-A729-744A4DD2A050}" dt="2021-11-12T23:35:37.099" v="853" actId="478"/>
          <ac:spMkLst>
            <pc:docMk/>
            <pc:sldMk cId="2231185948" sldId="316"/>
            <ac:spMk id="46" creationId="{680ECC4B-BD71-485A-A99D-251C04E77FB7}"/>
          </ac:spMkLst>
        </pc:spChg>
        <pc:spChg chg="add mod ord">
          <ac:chgData name="Shehzan Mohammed" userId="a6b78147d66dd722" providerId="LiveId" clId="{7ADBD81C-493A-4998-A729-744A4DD2A050}" dt="2021-11-13T00:10:34.970" v="1421" actId="207"/>
          <ac:spMkLst>
            <pc:docMk/>
            <pc:sldMk cId="2231185948" sldId="316"/>
            <ac:spMk id="47" creationId="{7E78822B-36D0-4199-B463-37938E0CB9BF}"/>
          </ac:spMkLst>
        </pc:spChg>
        <pc:spChg chg="add mod">
          <ac:chgData name="Shehzan Mohammed" userId="a6b78147d66dd722" providerId="LiveId" clId="{7ADBD81C-493A-4998-A729-744A4DD2A050}" dt="2021-11-12T23:37:44.141" v="908" actId="1076"/>
          <ac:spMkLst>
            <pc:docMk/>
            <pc:sldMk cId="2231185948" sldId="316"/>
            <ac:spMk id="48" creationId="{E2972364-C1F8-454F-BB20-10EBE2328CD1}"/>
          </ac:spMkLst>
        </pc:spChg>
        <pc:spChg chg="add mod">
          <ac:chgData name="Shehzan Mohammed" userId="a6b78147d66dd722" providerId="LiveId" clId="{7ADBD81C-493A-4998-A729-744A4DD2A050}" dt="2021-11-12T23:37:52.489" v="909" actId="1076"/>
          <ac:spMkLst>
            <pc:docMk/>
            <pc:sldMk cId="2231185948" sldId="316"/>
            <ac:spMk id="51" creationId="{5C0CCD4B-8EC8-4A16-863B-6D1D43F0058D}"/>
          </ac:spMkLst>
        </pc:spChg>
        <pc:spChg chg="add mod">
          <ac:chgData name="Shehzan Mohammed" userId="a6b78147d66dd722" providerId="LiveId" clId="{7ADBD81C-493A-4998-A729-744A4DD2A050}" dt="2021-11-12T23:37:37.637" v="907" actId="1076"/>
          <ac:spMkLst>
            <pc:docMk/>
            <pc:sldMk cId="2231185948" sldId="316"/>
            <ac:spMk id="52" creationId="{0BA4FB69-1F2B-4596-AE2B-A44BC657E6C2}"/>
          </ac:spMkLst>
        </pc:spChg>
        <pc:grpChg chg="add mod">
          <ac:chgData name="Shehzan Mohammed" userId="a6b78147d66dd722" providerId="LiveId" clId="{7ADBD81C-493A-4998-A729-744A4DD2A050}" dt="2021-11-12T23:35:59.577" v="863" actId="1076"/>
          <ac:grpSpMkLst>
            <pc:docMk/>
            <pc:sldMk cId="2231185948" sldId="316"/>
            <ac:grpSpMk id="12" creationId="{0DDD542C-CA6C-47B6-B9BC-02C87B7C3015}"/>
          </ac:grpSpMkLst>
        </pc:grpChg>
        <pc:picChg chg="add mod">
          <ac:chgData name="Shehzan Mohammed" userId="a6b78147d66dd722" providerId="LiveId" clId="{7ADBD81C-493A-4998-A729-744A4DD2A050}" dt="2021-11-12T23:35:59.577" v="863" actId="1076"/>
          <ac:picMkLst>
            <pc:docMk/>
            <pc:sldMk cId="2231185948" sldId="316"/>
            <ac:picMk id="10" creationId="{16B1A76D-8D21-41CA-97A4-C57CFF58E00F}"/>
          </ac:picMkLst>
        </pc:picChg>
        <pc:picChg chg="add mod">
          <ac:chgData name="Shehzan Mohammed" userId="a6b78147d66dd722" providerId="LiveId" clId="{7ADBD81C-493A-4998-A729-744A4DD2A050}" dt="2021-11-12T23:35:59.577" v="863" actId="1076"/>
          <ac:picMkLst>
            <pc:docMk/>
            <pc:sldMk cId="2231185948" sldId="316"/>
            <ac:picMk id="13" creationId="{2825D9EC-98B6-4300-B566-F77A5D0BCBAB}"/>
          </ac:picMkLst>
        </pc:picChg>
        <pc:picChg chg="add mod">
          <ac:chgData name="Shehzan Mohammed" userId="a6b78147d66dd722" providerId="LiveId" clId="{7ADBD81C-493A-4998-A729-744A4DD2A050}" dt="2021-11-12T23:35:59.577" v="863" actId="1076"/>
          <ac:picMkLst>
            <pc:docMk/>
            <pc:sldMk cId="2231185948" sldId="316"/>
            <ac:picMk id="14" creationId="{33B43466-210C-407C-9059-211CCF62A2AC}"/>
          </ac:picMkLst>
        </pc:picChg>
        <pc:picChg chg="del">
          <ac:chgData name="Shehzan Mohammed" userId="a6b78147d66dd722" providerId="LiveId" clId="{7ADBD81C-493A-4998-A729-744A4DD2A050}" dt="2021-11-12T23:34:28.302" v="834" actId="478"/>
          <ac:picMkLst>
            <pc:docMk/>
            <pc:sldMk cId="2231185948" sldId="316"/>
            <ac:picMk id="1026" creationId="{0E338B0F-B6E3-4576-9695-EE34C0CF3953}"/>
          </ac:picMkLst>
        </pc:picChg>
        <pc:picChg chg="del">
          <ac:chgData name="Shehzan Mohammed" userId="a6b78147d66dd722" providerId="LiveId" clId="{7ADBD81C-493A-4998-A729-744A4DD2A050}" dt="2021-11-12T23:34:31.063" v="837" actId="478"/>
          <ac:picMkLst>
            <pc:docMk/>
            <pc:sldMk cId="2231185948" sldId="316"/>
            <ac:picMk id="1028" creationId="{79F9D4F7-FC10-4D3E-8B67-4FCF2D51CD46}"/>
          </ac:picMkLst>
        </pc:picChg>
      </pc:sldChg>
      <pc:sldChg chg="addSp delSp modSp new del mod modClrScheme chgLayout">
        <pc:chgData name="Shehzan Mohammed" userId="a6b78147d66dd722" providerId="LiveId" clId="{7ADBD81C-493A-4998-A729-744A4DD2A050}" dt="2021-11-12T23:39:37.898" v="913" actId="47"/>
        <pc:sldMkLst>
          <pc:docMk/>
          <pc:sldMk cId="1722745179" sldId="317"/>
        </pc:sldMkLst>
        <pc:spChg chg="del">
          <ac:chgData name="Shehzan Mohammed" userId="a6b78147d66dd722" providerId="LiveId" clId="{7ADBD81C-493A-4998-A729-744A4DD2A050}" dt="2021-11-12T23:39:15.065" v="911" actId="700"/>
          <ac:spMkLst>
            <pc:docMk/>
            <pc:sldMk cId="1722745179" sldId="317"/>
            <ac:spMk id="2" creationId="{7DD67E3D-1BD4-42A9-84F5-A6FAF8DD9773}"/>
          </ac:spMkLst>
        </pc:spChg>
        <pc:spChg chg="del mod ord">
          <ac:chgData name="Shehzan Mohammed" userId="a6b78147d66dd722" providerId="LiveId" clId="{7ADBD81C-493A-4998-A729-744A4DD2A050}" dt="2021-11-12T23:39:15.065" v="911" actId="700"/>
          <ac:spMkLst>
            <pc:docMk/>
            <pc:sldMk cId="1722745179" sldId="317"/>
            <ac:spMk id="3" creationId="{BC368E53-B50E-4B8F-871A-80A36BA2B105}"/>
          </ac:spMkLst>
        </pc:spChg>
        <pc:spChg chg="mod ord">
          <ac:chgData name="Shehzan Mohammed" userId="a6b78147d66dd722" providerId="LiveId" clId="{7ADBD81C-493A-4998-A729-744A4DD2A050}" dt="2021-11-12T23:39:15.065" v="911" actId="700"/>
          <ac:spMkLst>
            <pc:docMk/>
            <pc:sldMk cId="1722745179" sldId="317"/>
            <ac:spMk id="4" creationId="{ECA5C577-2B60-43EA-81D0-4022A6DF0174}"/>
          </ac:spMkLst>
        </pc:spChg>
        <pc:spChg chg="del mod ord">
          <ac:chgData name="Shehzan Mohammed" userId="a6b78147d66dd722" providerId="LiveId" clId="{7ADBD81C-493A-4998-A729-744A4DD2A050}" dt="2021-11-12T23:39:15.065" v="911" actId="700"/>
          <ac:spMkLst>
            <pc:docMk/>
            <pc:sldMk cId="1722745179" sldId="317"/>
            <ac:spMk id="5" creationId="{19345103-5150-453D-A62F-F3A3CB17D736}"/>
          </ac:spMkLst>
        </pc:spChg>
        <pc:spChg chg="del">
          <ac:chgData name="Shehzan Mohammed" userId="a6b78147d66dd722" providerId="LiveId" clId="{7ADBD81C-493A-4998-A729-744A4DD2A050}" dt="2021-11-12T23:39:15.065" v="911" actId="700"/>
          <ac:spMkLst>
            <pc:docMk/>
            <pc:sldMk cId="1722745179" sldId="317"/>
            <ac:spMk id="6" creationId="{D5DC0F67-A85D-48AF-87A4-786337EFF4D0}"/>
          </ac:spMkLst>
        </pc:spChg>
        <pc:spChg chg="del">
          <ac:chgData name="Shehzan Mohammed" userId="a6b78147d66dd722" providerId="LiveId" clId="{7ADBD81C-493A-4998-A729-744A4DD2A050}" dt="2021-11-12T23:39:15.065" v="911" actId="700"/>
          <ac:spMkLst>
            <pc:docMk/>
            <pc:sldMk cId="1722745179" sldId="317"/>
            <ac:spMk id="7" creationId="{165B6B13-3E45-4034-839A-9E419F4C1BBF}"/>
          </ac:spMkLst>
        </pc:spChg>
        <pc:spChg chg="del">
          <ac:chgData name="Shehzan Mohammed" userId="a6b78147d66dd722" providerId="LiveId" clId="{7ADBD81C-493A-4998-A729-744A4DD2A050}" dt="2021-11-12T23:39:15.065" v="911" actId="700"/>
          <ac:spMkLst>
            <pc:docMk/>
            <pc:sldMk cId="1722745179" sldId="317"/>
            <ac:spMk id="8" creationId="{411D298A-E714-4195-A368-C3B7D7AFAB93}"/>
          </ac:spMkLst>
        </pc:spChg>
        <pc:spChg chg="del">
          <ac:chgData name="Shehzan Mohammed" userId="a6b78147d66dd722" providerId="LiveId" clId="{7ADBD81C-493A-4998-A729-744A4DD2A050}" dt="2021-11-12T23:39:15.065" v="911" actId="700"/>
          <ac:spMkLst>
            <pc:docMk/>
            <pc:sldMk cId="1722745179" sldId="317"/>
            <ac:spMk id="9" creationId="{A0C39309-C085-4C41-A6A2-93E8050DD67B}"/>
          </ac:spMkLst>
        </pc:spChg>
        <pc:spChg chg="del">
          <ac:chgData name="Shehzan Mohammed" userId="a6b78147d66dd722" providerId="LiveId" clId="{7ADBD81C-493A-4998-A729-744A4DD2A050}" dt="2021-11-12T23:39:15.065" v="911" actId="700"/>
          <ac:spMkLst>
            <pc:docMk/>
            <pc:sldMk cId="1722745179" sldId="317"/>
            <ac:spMk id="10" creationId="{75A0CA13-BEA9-4B30-B7C5-281D722FB5DE}"/>
          </ac:spMkLst>
        </pc:spChg>
        <pc:spChg chg="del">
          <ac:chgData name="Shehzan Mohammed" userId="a6b78147d66dd722" providerId="LiveId" clId="{7ADBD81C-493A-4998-A729-744A4DD2A050}" dt="2021-11-12T23:39:15.065" v="911" actId="700"/>
          <ac:spMkLst>
            <pc:docMk/>
            <pc:sldMk cId="1722745179" sldId="317"/>
            <ac:spMk id="11" creationId="{F1EA144E-1043-4542-9142-F758F185D597}"/>
          </ac:spMkLst>
        </pc:spChg>
        <pc:spChg chg="del">
          <ac:chgData name="Shehzan Mohammed" userId="a6b78147d66dd722" providerId="LiveId" clId="{7ADBD81C-493A-4998-A729-744A4DD2A050}" dt="2021-11-12T23:39:15.065" v="911" actId="700"/>
          <ac:spMkLst>
            <pc:docMk/>
            <pc:sldMk cId="1722745179" sldId="317"/>
            <ac:spMk id="12" creationId="{4762D03E-0567-4AA9-8B79-F4277096327C}"/>
          </ac:spMkLst>
        </pc:spChg>
        <pc:spChg chg="add mod ord">
          <ac:chgData name="Shehzan Mohammed" userId="a6b78147d66dd722" providerId="LiveId" clId="{7ADBD81C-493A-4998-A729-744A4DD2A050}" dt="2021-11-12T23:39:15.065" v="911" actId="700"/>
          <ac:spMkLst>
            <pc:docMk/>
            <pc:sldMk cId="1722745179" sldId="317"/>
            <ac:spMk id="13" creationId="{BC190602-6203-4D72-A879-66908E07B84D}"/>
          </ac:spMkLst>
        </pc:spChg>
        <pc:spChg chg="add mod ord">
          <ac:chgData name="Shehzan Mohammed" userId="a6b78147d66dd722" providerId="LiveId" clId="{7ADBD81C-493A-4998-A729-744A4DD2A050}" dt="2021-11-12T23:39:15.065" v="911" actId="700"/>
          <ac:spMkLst>
            <pc:docMk/>
            <pc:sldMk cId="1722745179" sldId="317"/>
            <ac:spMk id="14" creationId="{E2B133A4-7A6F-4433-BE5F-61F8679D4A93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02:36.324" v="1899" actId="113"/>
        <pc:sldMkLst>
          <pc:docMk/>
          <pc:sldMk cId="1824953480" sldId="317"/>
        </pc:sldMkLst>
        <pc:spChg chg="add del mod ord">
          <ac:chgData name="Shehzan Mohammed" userId="a6b78147d66dd722" providerId="LiveId" clId="{7ADBD81C-493A-4998-A729-744A4DD2A050}" dt="2021-11-13T00:31:55.005" v="1778" actId="700"/>
          <ac:spMkLst>
            <pc:docMk/>
            <pc:sldMk cId="1824953480" sldId="317"/>
            <ac:spMk id="2" creationId="{020D2D07-1198-40A9-820F-2DFDE4AAF45C}"/>
          </ac:spMkLst>
        </pc:spChg>
        <pc:spChg chg="add del mod ord">
          <ac:chgData name="Shehzan Mohammed" userId="a6b78147d66dd722" providerId="LiveId" clId="{7ADBD81C-493A-4998-A729-744A4DD2A050}" dt="2021-11-13T01:02:06.132" v="1895" actId="700"/>
          <ac:spMkLst>
            <pc:docMk/>
            <pc:sldMk cId="1824953480" sldId="317"/>
            <ac:spMk id="3" creationId="{B32B7D60-9661-4AC4-94DC-5C8ABFAAB72F}"/>
          </ac:spMkLst>
        </pc:spChg>
        <pc:spChg chg="add del mod">
          <ac:chgData name="Shehzan Mohammed" userId="a6b78147d66dd722" providerId="LiveId" clId="{7ADBD81C-493A-4998-A729-744A4DD2A050}" dt="2021-11-13T01:01:48.600" v="1894"/>
          <ac:spMkLst>
            <pc:docMk/>
            <pc:sldMk cId="1824953480" sldId="317"/>
            <ac:spMk id="6" creationId="{82A84441-6FFF-44F2-B762-FBB91783B4FE}"/>
          </ac:spMkLst>
        </pc:spChg>
        <pc:spChg chg="add mod">
          <ac:chgData name="Shehzan Mohammed" userId="a6b78147d66dd722" providerId="LiveId" clId="{7ADBD81C-493A-4998-A729-744A4DD2A050}" dt="2021-11-13T01:02:36.324" v="1899" actId="113"/>
          <ac:spMkLst>
            <pc:docMk/>
            <pc:sldMk cId="1824953480" sldId="317"/>
            <ac:spMk id="7" creationId="{E76C3D6E-1F65-4853-A4A2-F28BFF423380}"/>
          </ac:spMkLst>
        </pc:spChg>
        <pc:spChg chg="mod ord">
          <ac:chgData name="Shehzan Mohammed" userId="a6b78147d66dd722" providerId="LiveId" clId="{7ADBD81C-493A-4998-A729-744A4DD2A050}" dt="2021-11-13T01:02:06.132" v="1895" actId="700"/>
          <ac:spMkLst>
            <pc:docMk/>
            <pc:sldMk cId="1824953480" sldId="317"/>
            <ac:spMk id="493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1:02:22.115" v="1896" actId="478"/>
          <ac:spMkLst>
            <pc:docMk/>
            <pc:sldMk cId="1824953480" sldId="317"/>
            <ac:spMk id="494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02:59.695" v="1907" actId="113"/>
        <pc:sldMkLst>
          <pc:docMk/>
          <pc:sldMk cId="2682377895" sldId="318"/>
        </pc:sldMkLst>
        <pc:spChg chg="add del mod ord">
          <ac:chgData name="Shehzan Mohammed" userId="a6b78147d66dd722" providerId="LiveId" clId="{7ADBD81C-493A-4998-A729-744A4DD2A050}" dt="2021-11-13T00:31:55.005" v="1778" actId="700"/>
          <ac:spMkLst>
            <pc:docMk/>
            <pc:sldMk cId="2682377895" sldId="318"/>
            <ac:spMk id="2" creationId="{FC4BE6C5-B7A8-4056-BA0F-5F35C73602E4}"/>
          </ac:spMkLst>
        </pc:spChg>
        <pc:spChg chg="add del mod ord">
          <ac:chgData name="Shehzan Mohammed" userId="a6b78147d66dd722" providerId="LiveId" clId="{7ADBD81C-493A-4998-A729-744A4DD2A050}" dt="2021-11-13T01:02:06.132" v="1895" actId="700"/>
          <ac:spMkLst>
            <pc:docMk/>
            <pc:sldMk cId="2682377895" sldId="318"/>
            <ac:spMk id="3" creationId="{6B11427F-E56F-4D0D-AAA3-6A6F38F9F435}"/>
          </ac:spMkLst>
        </pc:spChg>
        <pc:spChg chg="add del mod">
          <ac:chgData name="Shehzan Mohammed" userId="a6b78147d66dd722" providerId="LiveId" clId="{7ADBD81C-493A-4998-A729-744A4DD2A050}" dt="2021-11-13T01:02:59.695" v="1907" actId="113"/>
          <ac:spMkLst>
            <pc:docMk/>
            <pc:sldMk cId="2682377895" sldId="318"/>
            <ac:spMk id="6" creationId="{8FFD69F9-74EF-4D82-A115-214A432F38EA}"/>
          </ac:spMkLst>
        </pc:spChg>
        <pc:spChg chg="mod ord">
          <ac:chgData name="Shehzan Mohammed" userId="a6b78147d66dd722" providerId="LiveId" clId="{7ADBD81C-493A-4998-A729-744A4DD2A050}" dt="2021-11-13T01:02:06.132" v="1895" actId="700"/>
          <ac:spMkLst>
            <pc:docMk/>
            <pc:sldMk cId="2682377895" sldId="318"/>
            <ac:spMk id="493" creationId="{00000000-0000-0000-0000-000000000000}"/>
          </ac:spMkLst>
        </pc:spChg>
        <pc:spChg chg="add del">
          <ac:chgData name="Shehzan Mohammed" userId="a6b78147d66dd722" providerId="LiveId" clId="{7ADBD81C-493A-4998-A729-744A4DD2A050}" dt="2021-11-13T01:02:48.661" v="1904" actId="478"/>
          <ac:spMkLst>
            <pc:docMk/>
            <pc:sldMk cId="2682377895" sldId="318"/>
            <ac:spMk id="494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03:21.460" v="1910" actId="13926"/>
        <pc:sldMkLst>
          <pc:docMk/>
          <pc:sldMk cId="2603642965" sldId="319"/>
        </pc:sldMkLst>
        <pc:spChg chg="add del mod ord">
          <ac:chgData name="Shehzan Mohammed" userId="a6b78147d66dd722" providerId="LiveId" clId="{7ADBD81C-493A-4998-A729-744A4DD2A050}" dt="2021-11-13T00:31:55.005" v="1778" actId="700"/>
          <ac:spMkLst>
            <pc:docMk/>
            <pc:sldMk cId="2603642965" sldId="319"/>
            <ac:spMk id="2" creationId="{DEF342BE-BE70-4545-9F21-01BE09967A61}"/>
          </ac:spMkLst>
        </pc:spChg>
        <pc:spChg chg="add del mod ord">
          <ac:chgData name="Shehzan Mohammed" userId="a6b78147d66dd722" providerId="LiveId" clId="{7ADBD81C-493A-4998-A729-744A4DD2A050}" dt="2021-11-13T01:02:06.132" v="1895" actId="700"/>
          <ac:spMkLst>
            <pc:docMk/>
            <pc:sldMk cId="2603642965" sldId="319"/>
            <ac:spMk id="3" creationId="{9C497512-821F-4348-A8EF-427F5363BBC5}"/>
          </ac:spMkLst>
        </pc:spChg>
        <pc:spChg chg="add mod">
          <ac:chgData name="Shehzan Mohammed" userId="a6b78147d66dd722" providerId="LiveId" clId="{7ADBD81C-493A-4998-A729-744A4DD2A050}" dt="2021-11-13T01:03:21.460" v="1910" actId="13926"/>
          <ac:spMkLst>
            <pc:docMk/>
            <pc:sldMk cId="2603642965" sldId="319"/>
            <ac:spMk id="6" creationId="{2CB15429-F892-43A4-80DC-137075C6E6C5}"/>
          </ac:spMkLst>
        </pc:spChg>
        <pc:spChg chg="mod ord">
          <ac:chgData name="Shehzan Mohammed" userId="a6b78147d66dd722" providerId="LiveId" clId="{7ADBD81C-493A-4998-A729-744A4DD2A050}" dt="2021-11-13T01:02:06.132" v="1895" actId="700"/>
          <ac:spMkLst>
            <pc:docMk/>
            <pc:sldMk cId="2603642965" sldId="319"/>
            <ac:spMk id="493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1:03:12.651" v="1908" actId="478"/>
          <ac:spMkLst>
            <pc:docMk/>
            <pc:sldMk cId="2603642965" sldId="319"/>
            <ac:spMk id="494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03:33.348" v="1914" actId="13926"/>
        <pc:sldMkLst>
          <pc:docMk/>
          <pc:sldMk cId="591293855" sldId="320"/>
        </pc:sldMkLst>
        <pc:spChg chg="add del mod ord">
          <ac:chgData name="Shehzan Mohammed" userId="a6b78147d66dd722" providerId="LiveId" clId="{7ADBD81C-493A-4998-A729-744A4DD2A050}" dt="2021-11-13T00:31:55.005" v="1778" actId="700"/>
          <ac:spMkLst>
            <pc:docMk/>
            <pc:sldMk cId="591293855" sldId="320"/>
            <ac:spMk id="2" creationId="{FED1C148-2F95-4978-8226-87C2F16E5052}"/>
          </ac:spMkLst>
        </pc:spChg>
        <pc:spChg chg="add del mod ord">
          <ac:chgData name="Shehzan Mohammed" userId="a6b78147d66dd722" providerId="LiveId" clId="{7ADBD81C-493A-4998-A729-744A4DD2A050}" dt="2021-11-13T01:02:06.132" v="1895" actId="700"/>
          <ac:spMkLst>
            <pc:docMk/>
            <pc:sldMk cId="591293855" sldId="320"/>
            <ac:spMk id="3" creationId="{36DFBC29-FDA6-4B64-9B4A-9280060C3DAA}"/>
          </ac:spMkLst>
        </pc:spChg>
        <pc:spChg chg="add mod">
          <ac:chgData name="Shehzan Mohammed" userId="a6b78147d66dd722" providerId="LiveId" clId="{7ADBD81C-493A-4998-A729-744A4DD2A050}" dt="2021-11-13T01:03:33.348" v="1914" actId="13926"/>
          <ac:spMkLst>
            <pc:docMk/>
            <pc:sldMk cId="591293855" sldId="320"/>
            <ac:spMk id="6" creationId="{B0AA86F1-6E85-4611-818C-0FBA29A0FD18}"/>
          </ac:spMkLst>
        </pc:spChg>
        <pc:spChg chg="mod ord">
          <ac:chgData name="Shehzan Mohammed" userId="a6b78147d66dd722" providerId="LiveId" clId="{7ADBD81C-493A-4998-A729-744A4DD2A050}" dt="2021-11-13T01:02:06.132" v="1895" actId="700"/>
          <ac:spMkLst>
            <pc:docMk/>
            <pc:sldMk cId="591293855" sldId="320"/>
            <ac:spMk id="493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1:03:27.196" v="1911" actId="478"/>
          <ac:spMkLst>
            <pc:docMk/>
            <pc:sldMk cId="591293855" sldId="320"/>
            <ac:spMk id="494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03:49.339" v="1922" actId="113"/>
        <pc:sldMkLst>
          <pc:docMk/>
          <pc:sldMk cId="848087087" sldId="321"/>
        </pc:sldMkLst>
        <pc:spChg chg="add del mod ord">
          <ac:chgData name="Shehzan Mohammed" userId="a6b78147d66dd722" providerId="LiveId" clId="{7ADBD81C-493A-4998-A729-744A4DD2A050}" dt="2021-11-13T00:31:55.005" v="1778" actId="700"/>
          <ac:spMkLst>
            <pc:docMk/>
            <pc:sldMk cId="848087087" sldId="321"/>
            <ac:spMk id="2" creationId="{307BA105-A762-4E5A-BCC2-FFB29AC466F4}"/>
          </ac:spMkLst>
        </pc:spChg>
        <pc:spChg chg="add del mod ord">
          <ac:chgData name="Shehzan Mohammed" userId="a6b78147d66dd722" providerId="LiveId" clId="{7ADBD81C-493A-4998-A729-744A4DD2A050}" dt="2021-11-13T01:02:06.132" v="1895" actId="700"/>
          <ac:spMkLst>
            <pc:docMk/>
            <pc:sldMk cId="848087087" sldId="321"/>
            <ac:spMk id="3" creationId="{D0F7A35E-2BFF-4A01-B278-2DE79777FF4A}"/>
          </ac:spMkLst>
        </pc:spChg>
        <pc:spChg chg="add del mod">
          <ac:chgData name="Shehzan Mohammed" userId="a6b78147d66dd722" providerId="LiveId" clId="{7ADBD81C-493A-4998-A729-744A4DD2A050}" dt="2021-11-13T01:03:49.339" v="1922" actId="113"/>
          <ac:spMkLst>
            <pc:docMk/>
            <pc:sldMk cId="848087087" sldId="321"/>
            <ac:spMk id="6" creationId="{D120E7A5-90A3-4BEB-97D0-9818390D46C8}"/>
          </ac:spMkLst>
        </pc:spChg>
        <pc:spChg chg="mod ord">
          <ac:chgData name="Shehzan Mohammed" userId="a6b78147d66dd722" providerId="LiveId" clId="{7ADBD81C-493A-4998-A729-744A4DD2A050}" dt="2021-11-13T01:02:06.132" v="1895" actId="700"/>
          <ac:spMkLst>
            <pc:docMk/>
            <pc:sldMk cId="848087087" sldId="321"/>
            <ac:spMk id="493" creationId="{00000000-0000-0000-0000-000000000000}"/>
          </ac:spMkLst>
        </pc:spChg>
        <pc:spChg chg="add del">
          <ac:chgData name="Shehzan Mohammed" userId="a6b78147d66dd722" providerId="LiveId" clId="{7ADBD81C-493A-4998-A729-744A4DD2A050}" dt="2021-11-13T01:03:42.145" v="1919" actId="478"/>
          <ac:spMkLst>
            <pc:docMk/>
            <pc:sldMk cId="848087087" sldId="321"/>
            <ac:spMk id="494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04:08.176" v="1926" actId="207"/>
        <pc:sldMkLst>
          <pc:docMk/>
          <pc:sldMk cId="477556921" sldId="322"/>
        </pc:sldMkLst>
        <pc:spChg chg="add del mod">
          <ac:chgData name="Shehzan Mohammed" userId="a6b78147d66dd722" providerId="LiveId" clId="{7ADBD81C-493A-4998-A729-744A4DD2A050}" dt="2021-11-13T01:03:59.799" v="1924" actId="6264"/>
          <ac:spMkLst>
            <pc:docMk/>
            <pc:sldMk cId="477556921" sldId="322"/>
            <ac:spMk id="2" creationId="{9F28C24B-FB46-4AE9-94B2-0E17CCDC24C9}"/>
          </ac:spMkLst>
        </pc:spChg>
        <pc:spChg chg="add del mod">
          <ac:chgData name="Shehzan Mohammed" userId="a6b78147d66dd722" providerId="LiveId" clId="{7ADBD81C-493A-4998-A729-744A4DD2A050}" dt="2021-11-13T01:03:59.799" v="1924" actId="6264"/>
          <ac:spMkLst>
            <pc:docMk/>
            <pc:sldMk cId="477556921" sldId="322"/>
            <ac:spMk id="3" creationId="{763D85BA-135F-44D0-A18E-A33A88DDFFDD}"/>
          </ac:spMkLst>
        </pc:spChg>
        <pc:spChg chg="mod ord">
          <ac:chgData name="Shehzan Mohammed" userId="a6b78147d66dd722" providerId="LiveId" clId="{7ADBD81C-493A-4998-A729-744A4DD2A050}" dt="2021-11-13T01:03:59.799" v="1924" actId="6264"/>
          <ac:spMkLst>
            <pc:docMk/>
            <pc:sldMk cId="477556921" sldId="322"/>
            <ac:spMk id="486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04:08.176" v="1926" actId="207"/>
          <ac:spMkLst>
            <pc:docMk/>
            <pc:sldMk cId="477556921" sldId="322"/>
            <ac:spMk id="487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06:04.344" v="1951" actId="14100"/>
        <pc:sldMkLst>
          <pc:docMk/>
          <pc:sldMk cId="2292943154" sldId="323"/>
        </pc:sldMkLst>
        <pc:spChg chg="add del mod ord">
          <ac:chgData name="Shehzan Mohammed" userId="a6b78147d66dd722" providerId="LiveId" clId="{7ADBD81C-493A-4998-A729-744A4DD2A050}" dt="2021-11-13T00:31:55.005" v="1778" actId="700"/>
          <ac:spMkLst>
            <pc:docMk/>
            <pc:sldMk cId="2292943154" sldId="323"/>
            <ac:spMk id="2" creationId="{8F285551-4E2E-41ED-9B43-004478851AFE}"/>
          </ac:spMkLst>
        </pc:spChg>
        <pc:spChg chg="add del mod ord">
          <ac:chgData name="Shehzan Mohammed" userId="a6b78147d66dd722" providerId="LiveId" clId="{7ADBD81C-493A-4998-A729-744A4DD2A050}" dt="2021-11-13T01:02:06.132" v="1895" actId="700"/>
          <ac:spMkLst>
            <pc:docMk/>
            <pc:sldMk cId="2292943154" sldId="323"/>
            <ac:spMk id="3" creationId="{F1C6891B-B8E8-433D-B2AB-AD4B8516F794}"/>
          </ac:spMkLst>
        </pc:spChg>
        <pc:spChg chg="mod">
          <ac:chgData name="Shehzan Mohammed" userId="a6b78147d66dd722" providerId="LiveId" clId="{7ADBD81C-493A-4998-A729-744A4DD2A050}" dt="2021-11-13T01:06:04.344" v="1951" actId="14100"/>
          <ac:spMkLst>
            <pc:docMk/>
            <pc:sldMk cId="2292943154" sldId="323"/>
            <ac:spMk id="4" creationId="{6AC7D00E-38B1-40A8-AF38-CC4D14579B36}"/>
          </ac:spMkLst>
        </pc:spChg>
        <pc:spChg chg="mod">
          <ac:chgData name="Shehzan Mohammed" userId="a6b78147d66dd722" providerId="LiveId" clId="{7ADBD81C-493A-4998-A729-744A4DD2A050}" dt="2021-11-13T01:06:01.074" v="1950" actId="14100"/>
          <ac:spMkLst>
            <pc:docMk/>
            <pc:sldMk cId="2292943154" sldId="323"/>
            <ac:spMk id="5" creationId="{BA3C6926-942C-4434-92D5-88427BD66188}"/>
          </ac:spMkLst>
        </pc:spChg>
        <pc:spChg chg="mod">
          <ac:chgData name="Shehzan Mohammed" userId="a6b78147d66dd722" providerId="LiveId" clId="{7ADBD81C-493A-4998-A729-744A4DD2A050}" dt="2021-11-13T01:05:19.583" v="1937" actId="1076"/>
          <ac:spMkLst>
            <pc:docMk/>
            <pc:sldMk cId="2292943154" sldId="323"/>
            <ac:spMk id="6" creationId="{046FE3AE-CDDD-4402-8D2D-83379203B334}"/>
          </ac:spMkLst>
        </pc:spChg>
        <pc:spChg chg="mod">
          <ac:chgData name="Shehzan Mohammed" userId="a6b78147d66dd722" providerId="LiveId" clId="{7ADBD81C-493A-4998-A729-744A4DD2A050}" dt="2021-11-13T01:05:19.583" v="1937" actId="1076"/>
          <ac:spMkLst>
            <pc:docMk/>
            <pc:sldMk cId="2292943154" sldId="323"/>
            <ac:spMk id="7" creationId="{BB278B53-B9D1-40D5-BA43-B21E9A2E41DA}"/>
          </ac:spMkLst>
        </pc:spChg>
        <pc:spChg chg="add del mod">
          <ac:chgData name="Shehzan Mohammed" userId="a6b78147d66dd722" providerId="LiveId" clId="{7ADBD81C-493A-4998-A729-744A4DD2A050}" dt="2021-11-13T01:04:36.200" v="1932"/>
          <ac:spMkLst>
            <pc:docMk/>
            <pc:sldMk cId="2292943154" sldId="323"/>
            <ac:spMk id="10" creationId="{F3DE8947-2DD1-41D2-90B8-5FEC8D6DC7A5}"/>
          </ac:spMkLst>
        </pc:spChg>
        <pc:spChg chg="add del mod">
          <ac:chgData name="Shehzan Mohammed" userId="a6b78147d66dd722" providerId="LiveId" clId="{7ADBD81C-493A-4998-A729-744A4DD2A050}" dt="2021-11-13T01:05:06.832" v="1936" actId="478"/>
          <ac:spMkLst>
            <pc:docMk/>
            <pc:sldMk cId="2292943154" sldId="323"/>
            <ac:spMk id="11" creationId="{F17DBF9C-53C2-49C8-80D8-8E7C002203FF}"/>
          </ac:spMkLst>
        </pc:spChg>
        <pc:spChg chg="mod ord">
          <ac:chgData name="Shehzan Mohammed" userId="a6b78147d66dd722" providerId="LiveId" clId="{7ADBD81C-493A-4998-A729-744A4DD2A050}" dt="2021-11-13T01:04:22.134" v="1927" actId="700"/>
          <ac:spMkLst>
            <pc:docMk/>
            <pc:sldMk cId="2292943154" sldId="323"/>
            <ac:spMk id="540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05:51.298" v="1948" actId="20577"/>
          <ac:spMkLst>
            <pc:docMk/>
            <pc:sldMk cId="2292943154" sldId="323"/>
            <ac:spMk id="541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06:43.972" v="1956" actId="478"/>
        <pc:sldMkLst>
          <pc:docMk/>
          <pc:sldMk cId="2098431762" sldId="324"/>
        </pc:sldMkLst>
        <pc:spChg chg="add del mod ord">
          <ac:chgData name="Shehzan Mohammed" userId="a6b78147d66dd722" providerId="LiveId" clId="{7ADBD81C-493A-4998-A729-744A4DD2A050}" dt="2021-11-13T00:31:55.005" v="1778" actId="700"/>
          <ac:spMkLst>
            <pc:docMk/>
            <pc:sldMk cId="2098431762" sldId="324"/>
            <ac:spMk id="2" creationId="{D1F502D9-9A98-47CB-BB5E-2F620F2946F7}"/>
          </ac:spMkLst>
        </pc:spChg>
        <pc:spChg chg="add del mod ord">
          <ac:chgData name="Shehzan Mohammed" userId="a6b78147d66dd722" providerId="LiveId" clId="{7ADBD81C-493A-4998-A729-744A4DD2A050}" dt="2021-11-13T01:02:06.132" v="1895" actId="700"/>
          <ac:spMkLst>
            <pc:docMk/>
            <pc:sldMk cId="2098431762" sldId="324"/>
            <ac:spMk id="3" creationId="{26924D1B-B1E5-48C1-82FE-F5BE2B409BDD}"/>
          </ac:spMkLst>
        </pc:spChg>
        <pc:spChg chg="mod">
          <ac:chgData name="Shehzan Mohammed" userId="a6b78147d66dd722" providerId="LiveId" clId="{7ADBD81C-493A-4998-A729-744A4DD2A050}" dt="2021-11-13T01:06:34.197" v="1954" actId="1076"/>
          <ac:spMkLst>
            <pc:docMk/>
            <pc:sldMk cId="2098431762" sldId="324"/>
            <ac:spMk id="4" creationId="{12967250-7D7D-48C5-845E-9ECC093CAA6C}"/>
          </ac:spMkLst>
        </pc:spChg>
        <pc:spChg chg="add del mod ord">
          <ac:chgData name="Shehzan Mohammed" userId="a6b78147d66dd722" providerId="LiveId" clId="{7ADBD81C-493A-4998-A729-744A4DD2A050}" dt="2021-11-13T01:06:43.972" v="1956" actId="478"/>
          <ac:spMkLst>
            <pc:docMk/>
            <pc:sldMk cId="2098431762" sldId="324"/>
            <ac:spMk id="7" creationId="{03DFEE53-93BF-4FE6-8C06-8F45969C8B07}"/>
          </ac:spMkLst>
        </pc:spChg>
        <pc:spChg chg="mod ord">
          <ac:chgData name="Shehzan Mohammed" userId="a6b78147d66dd722" providerId="LiveId" clId="{7ADBD81C-493A-4998-A729-744A4DD2A050}" dt="2021-11-13T01:04:22.134" v="1927" actId="700"/>
          <ac:spMkLst>
            <pc:docMk/>
            <pc:sldMk cId="2098431762" sldId="324"/>
            <ac:spMk id="540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06:42.130" v="1955" actId="167"/>
          <ac:spMkLst>
            <pc:docMk/>
            <pc:sldMk cId="2098431762" sldId="324"/>
            <ac:spMk id="541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7:35.178" v="2431" actId="1035"/>
        <pc:sldMkLst>
          <pc:docMk/>
          <pc:sldMk cId="274530682" sldId="325"/>
        </pc:sldMkLst>
        <pc:spChg chg="add del mod ord">
          <ac:chgData name="Shehzan Mohammed" userId="a6b78147d66dd722" providerId="LiveId" clId="{7ADBD81C-493A-4998-A729-744A4DD2A050}" dt="2021-11-13T00:31:55.005" v="1778" actId="700"/>
          <ac:spMkLst>
            <pc:docMk/>
            <pc:sldMk cId="274530682" sldId="325"/>
            <ac:spMk id="2" creationId="{1D85830C-5D64-4F90-8494-0EBEDA930DD8}"/>
          </ac:spMkLst>
        </pc:spChg>
        <pc:spChg chg="add del mod ord">
          <ac:chgData name="Shehzan Mohammed" userId="a6b78147d66dd722" providerId="LiveId" clId="{7ADBD81C-493A-4998-A729-744A4DD2A050}" dt="2021-11-13T01:02:06.132" v="1895" actId="700"/>
          <ac:spMkLst>
            <pc:docMk/>
            <pc:sldMk cId="274530682" sldId="325"/>
            <ac:spMk id="3" creationId="{A69935D9-50C5-4014-9DEB-D75F809E21F4}"/>
          </ac:spMkLst>
        </pc:spChg>
        <pc:spChg chg="mod">
          <ac:chgData name="Shehzan Mohammed" userId="a6b78147d66dd722" providerId="LiveId" clId="{7ADBD81C-493A-4998-A729-744A4DD2A050}" dt="2021-11-13T01:07:09.419" v="1962" actId="1076"/>
          <ac:spMkLst>
            <pc:docMk/>
            <pc:sldMk cId="274530682" sldId="325"/>
            <ac:spMk id="4" creationId="{F2B0A343-0113-49CD-94D3-25E71F865825}"/>
          </ac:spMkLst>
        </pc:spChg>
        <pc:spChg chg="add del mod">
          <ac:chgData name="Shehzan Mohammed" userId="a6b78147d66dd722" providerId="LiveId" clId="{7ADBD81C-493A-4998-A729-744A4DD2A050}" dt="2021-11-13T01:06:53.114" v="1958"/>
          <ac:spMkLst>
            <pc:docMk/>
            <pc:sldMk cId="274530682" sldId="325"/>
            <ac:spMk id="7" creationId="{14BC3AD9-F8C2-4DF7-85CB-2A726B191C57}"/>
          </ac:spMkLst>
        </pc:spChg>
        <pc:spChg chg="add del mod">
          <ac:chgData name="Shehzan Mohammed" userId="a6b78147d66dd722" providerId="LiveId" clId="{7ADBD81C-493A-4998-A729-744A4DD2A050}" dt="2021-11-13T01:07:06.805" v="1961"/>
          <ac:spMkLst>
            <pc:docMk/>
            <pc:sldMk cId="274530682" sldId="325"/>
            <ac:spMk id="8" creationId="{FEC509E8-DD00-46D8-9BA3-BF359C7442F0}"/>
          </ac:spMkLst>
        </pc:spChg>
        <pc:spChg chg="add del mod">
          <ac:chgData name="Shehzan Mohammed" userId="a6b78147d66dd722" providerId="LiveId" clId="{7ADBD81C-493A-4998-A729-744A4DD2A050}" dt="2021-11-13T01:07:11.193" v="1964"/>
          <ac:spMkLst>
            <pc:docMk/>
            <pc:sldMk cId="274530682" sldId="325"/>
            <ac:spMk id="9" creationId="{B11E2AA5-AE74-4284-BC92-089EBFD51822}"/>
          </ac:spMkLst>
        </pc:spChg>
        <pc:spChg chg="add del mod">
          <ac:chgData name="Shehzan Mohammed" userId="a6b78147d66dd722" providerId="LiveId" clId="{7ADBD81C-493A-4998-A729-744A4DD2A050}" dt="2021-11-13T01:56:48.218" v="2412"/>
          <ac:spMkLst>
            <pc:docMk/>
            <pc:sldMk cId="274530682" sldId="325"/>
            <ac:spMk id="10" creationId="{2E2347D6-E567-4557-AD1F-13802785FA35}"/>
          </ac:spMkLst>
        </pc:spChg>
        <pc:spChg chg="mod ord">
          <ac:chgData name="Shehzan Mohammed" userId="a6b78147d66dd722" providerId="LiveId" clId="{7ADBD81C-493A-4998-A729-744A4DD2A050}" dt="2021-11-13T01:04:22.134" v="1927" actId="700"/>
          <ac:spMkLst>
            <pc:docMk/>
            <pc:sldMk cId="274530682" sldId="325"/>
            <ac:spMk id="540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1:57:35.178" v="2431" actId="1035"/>
          <ac:spMkLst>
            <pc:docMk/>
            <pc:sldMk cId="274530682" sldId="325"/>
            <ac:spMk id="541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7:40.845" v="2432" actId="1035"/>
        <pc:sldMkLst>
          <pc:docMk/>
          <pc:sldMk cId="1633329337" sldId="326"/>
        </pc:sldMkLst>
        <pc:spChg chg="add del mod ord">
          <ac:chgData name="Shehzan Mohammed" userId="a6b78147d66dd722" providerId="LiveId" clId="{7ADBD81C-493A-4998-A729-744A4DD2A050}" dt="2021-11-13T00:31:55.005" v="1778" actId="700"/>
          <ac:spMkLst>
            <pc:docMk/>
            <pc:sldMk cId="1633329337" sldId="326"/>
            <ac:spMk id="2" creationId="{7005BF74-E574-49EE-AC32-C91C03315FFE}"/>
          </ac:spMkLst>
        </pc:spChg>
        <pc:spChg chg="add del mod ord">
          <ac:chgData name="Shehzan Mohammed" userId="a6b78147d66dd722" providerId="LiveId" clId="{7ADBD81C-493A-4998-A729-744A4DD2A050}" dt="2021-11-13T01:02:06.132" v="1895" actId="700"/>
          <ac:spMkLst>
            <pc:docMk/>
            <pc:sldMk cId="1633329337" sldId="326"/>
            <ac:spMk id="3" creationId="{3892EB4B-FEA8-4C90-B7A7-C53E47DFE591}"/>
          </ac:spMkLst>
        </pc:spChg>
        <pc:spChg chg="mod">
          <ac:chgData name="Shehzan Mohammed" userId="a6b78147d66dd722" providerId="LiveId" clId="{7ADBD81C-493A-4998-A729-744A4DD2A050}" dt="2021-11-13T01:07:28.001" v="1971" actId="1076"/>
          <ac:spMkLst>
            <pc:docMk/>
            <pc:sldMk cId="1633329337" sldId="326"/>
            <ac:spMk id="4" creationId="{19F15041-E5AB-4D93-9C5B-DA8BE07254A8}"/>
          </ac:spMkLst>
        </pc:spChg>
        <pc:spChg chg="add del mod">
          <ac:chgData name="Shehzan Mohammed" userId="a6b78147d66dd722" providerId="LiveId" clId="{7ADBD81C-493A-4998-A729-744A4DD2A050}" dt="2021-11-13T01:07:21.921" v="1967"/>
          <ac:spMkLst>
            <pc:docMk/>
            <pc:sldMk cId="1633329337" sldId="326"/>
            <ac:spMk id="7" creationId="{696F612F-BA2D-4689-9FB0-DA3B2879A739}"/>
          </ac:spMkLst>
        </pc:spChg>
        <pc:spChg chg="add del mod">
          <ac:chgData name="Shehzan Mohammed" userId="a6b78147d66dd722" providerId="LiveId" clId="{7ADBD81C-493A-4998-A729-744A4DD2A050}" dt="2021-11-13T01:07:25.340" v="1970"/>
          <ac:spMkLst>
            <pc:docMk/>
            <pc:sldMk cId="1633329337" sldId="326"/>
            <ac:spMk id="8" creationId="{9F3E6143-92D4-47FA-8C34-86360DD5EA83}"/>
          </ac:spMkLst>
        </pc:spChg>
        <pc:spChg chg="add del mod">
          <ac:chgData name="Shehzan Mohammed" userId="a6b78147d66dd722" providerId="LiveId" clId="{7ADBD81C-493A-4998-A729-744A4DD2A050}" dt="2021-11-13T01:07:29.471" v="1973"/>
          <ac:spMkLst>
            <pc:docMk/>
            <pc:sldMk cId="1633329337" sldId="326"/>
            <ac:spMk id="9" creationId="{39E40FFE-ADED-43F0-8970-93BF355195B8}"/>
          </ac:spMkLst>
        </pc:spChg>
        <pc:spChg chg="add del mod">
          <ac:chgData name="Shehzan Mohammed" userId="a6b78147d66dd722" providerId="LiveId" clId="{7ADBD81C-493A-4998-A729-744A4DD2A050}" dt="2021-11-13T01:56:55.252" v="2415"/>
          <ac:spMkLst>
            <pc:docMk/>
            <pc:sldMk cId="1633329337" sldId="326"/>
            <ac:spMk id="10" creationId="{7688F8A2-62A2-4BF2-8318-49F41761C097}"/>
          </ac:spMkLst>
        </pc:spChg>
        <pc:spChg chg="add del mod">
          <ac:chgData name="Shehzan Mohammed" userId="a6b78147d66dd722" providerId="LiveId" clId="{7ADBD81C-493A-4998-A729-744A4DD2A050}" dt="2021-11-13T01:56:59.172" v="2419"/>
          <ac:spMkLst>
            <pc:docMk/>
            <pc:sldMk cId="1633329337" sldId="326"/>
            <ac:spMk id="11" creationId="{DFAA5E78-023B-42F1-A580-46A523A7AB96}"/>
          </ac:spMkLst>
        </pc:spChg>
        <pc:spChg chg="add del mod">
          <ac:chgData name="Shehzan Mohammed" userId="a6b78147d66dd722" providerId="LiveId" clId="{7ADBD81C-493A-4998-A729-744A4DD2A050}" dt="2021-11-13T01:57:01.455" v="2422"/>
          <ac:spMkLst>
            <pc:docMk/>
            <pc:sldMk cId="1633329337" sldId="326"/>
            <ac:spMk id="12" creationId="{D0E04ADA-65BF-479C-88E8-A4369F64D6A7}"/>
          </ac:spMkLst>
        </pc:spChg>
        <pc:spChg chg="add del mod">
          <ac:chgData name="Shehzan Mohammed" userId="a6b78147d66dd722" providerId="LiveId" clId="{7ADBD81C-493A-4998-A729-744A4DD2A050}" dt="2021-11-13T01:57:29.039" v="2430"/>
          <ac:spMkLst>
            <pc:docMk/>
            <pc:sldMk cId="1633329337" sldId="326"/>
            <ac:spMk id="13" creationId="{DB3E308F-A5FC-4B62-99F7-C5755F26808A}"/>
          </ac:spMkLst>
        </pc:spChg>
        <pc:spChg chg="mod ord">
          <ac:chgData name="Shehzan Mohammed" userId="a6b78147d66dd722" providerId="LiveId" clId="{7ADBD81C-493A-4998-A729-744A4DD2A050}" dt="2021-11-13T01:04:22.134" v="1927" actId="700"/>
          <ac:spMkLst>
            <pc:docMk/>
            <pc:sldMk cId="1633329337" sldId="326"/>
            <ac:spMk id="540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1:57:40.845" v="2432" actId="1035"/>
          <ac:spMkLst>
            <pc:docMk/>
            <pc:sldMk cId="1633329337" sldId="326"/>
            <ac:spMk id="541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7:26.044" v="2428" actId="1036"/>
        <pc:sldMkLst>
          <pc:docMk/>
          <pc:sldMk cId="1164873718" sldId="327"/>
        </pc:sldMkLst>
        <pc:spChg chg="add del mod ord">
          <ac:chgData name="Shehzan Mohammed" userId="a6b78147d66dd722" providerId="LiveId" clId="{7ADBD81C-493A-4998-A729-744A4DD2A050}" dt="2021-11-13T00:31:55.005" v="1778" actId="700"/>
          <ac:spMkLst>
            <pc:docMk/>
            <pc:sldMk cId="1164873718" sldId="327"/>
            <ac:spMk id="2" creationId="{9179EF61-57C7-4AAA-BFAF-4EC24BF6DD69}"/>
          </ac:spMkLst>
        </pc:spChg>
        <pc:spChg chg="add del mod ord">
          <ac:chgData name="Shehzan Mohammed" userId="a6b78147d66dd722" providerId="LiveId" clId="{7ADBD81C-493A-4998-A729-744A4DD2A050}" dt="2021-11-13T01:02:06.132" v="1895" actId="700"/>
          <ac:spMkLst>
            <pc:docMk/>
            <pc:sldMk cId="1164873718" sldId="327"/>
            <ac:spMk id="3" creationId="{341C5E80-2D1B-4F55-951D-24D4B4195F5F}"/>
          </ac:spMkLst>
        </pc:spChg>
        <pc:spChg chg="mod">
          <ac:chgData name="Shehzan Mohammed" userId="a6b78147d66dd722" providerId="LiveId" clId="{7ADBD81C-493A-4998-A729-744A4DD2A050}" dt="2021-11-13T01:07:55.374" v="1988" actId="1076"/>
          <ac:spMkLst>
            <pc:docMk/>
            <pc:sldMk cId="1164873718" sldId="327"/>
            <ac:spMk id="5" creationId="{60F6B8C5-ABA9-4995-B201-DEAAF53C3396}"/>
          </ac:spMkLst>
        </pc:spChg>
        <pc:spChg chg="add del mod">
          <ac:chgData name="Shehzan Mohammed" userId="a6b78147d66dd722" providerId="LiveId" clId="{7ADBD81C-493A-4998-A729-744A4DD2A050}" dt="2021-11-13T01:07:37.022" v="1976"/>
          <ac:spMkLst>
            <pc:docMk/>
            <pc:sldMk cId="1164873718" sldId="327"/>
            <ac:spMk id="7" creationId="{A5648CF0-0EF3-48FB-AB70-85D39C76C5AC}"/>
          </ac:spMkLst>
        </pc:spChg>
        <pc:spChg chg="add del mod">
          <ac:chgData name="Shehzan Mohammed" userId="a6b78147d66dd722" providerId="LiveId" clId="{7ADBD81C-493A-4998-A729-744A4DD2A050}" dt="2021-11-13T01:07:40.943" v="1979"/>
          <ac:spMkLst>
            <pc:docMk/>
            <pc:sldMk cId="1164873718" sldId="327"/>
            <ac:spMk id="8" creationId="{FAC9A2C0-A380-4DE3-A174-CB8F6135FEE2}"/>
          </ac:spMkLst>
        </pc:spChg>
        <pc:spChg chg="add del mod">
          <ac:chgData name="Shehzan Mohammed" userId="a6b78147d66dd722" providerId="LiveId" clId="{7ADBD81C-493A-4998-A729-744A4DD2A050}" dt="2021-11-13T01:07:47.107" v="1983"/>
          <ac:spMkLst>
            <pc:docMk/>
            <pc:sldMk cId="1164873718" sldId="327"/>
            <ac:spMk id="9" creationId="{2C5F22A6-B947-4A97-BDFB-133818D80C5E}"/>
          </ac:spMkLst>
        </pc:spChg>
        <pc:spChg chg="add del mod">
          <ac:chgData name="Shehzan Mohammed" userId="a6b78147d66dd722" providerId="LiveId" clId="{7ADBD81C-493A-4998-A729-744A4DD2A050}" dt="2021-11-13T01:07:48.486" v="1985"/>
          <ac:spMkLst>
            <pc:docMk/>
            <pc:sldMk cId="1164873718" sldId="327"/>
            <ac:spMk id="10" creationId="{1307E46D-E743-45B7-978B-A07E0F8F8A97}"/>
          </ac:spMkLst>
        </pc:spChg>
        <pc:spChg chg="add del mod">
          <ac:chgData name="Shehzan Mohammed" userId="a6b78147d66dd722" providerId="LiveId" clId="{7ADBD81C-493A-4998-A729-744A4DD2A050}" dt="2021-11-13T01:07:52.453" v="1987"/>
          <ac:spMkLst>
            <pc:docMk/>
            <pc:sldMk cId="1164873718" sldId="327"/>
            <ac:spMk id="11" creationId="{49D81D9A-3E61-4B8D-AC4F-D14B1F84091B}"/>
          </ac:spMkLst>
        </pc:spChg>
        <pc:spChg chg="add del mod">
          <ac:chgData name="Shehzan Mohammed" userId="a6b78147d66dd722" providerId="LiveId" clId="{7ADBD81C-493A-4998-A729-744A4DD2A050}" dt="2021-11-13T01:07:56.487" v="1990"/>
          <ac:spMkLst>
            <pc:docMk/>
            <pc:sldMk cId="1164873718" sldId="327"/>
            <ac:spMk id="12" creationId="{5F56144F-AC66-4C71-B032-EAA8B21F6402}"/>
          </ac:spMkLst>
        </pc:spChg>
        <pc:spChg chg="add del mod">
          <ac:chgData name="Shehzan Mohammed" userId="a6b78147d66dd722" providerId="LiveId" clId="{7ADBD81C-493A-4998-A729-744A4DD2A050}" dt="2021-11-13T01:57:14.264" v="2426"/>
          <ac:spMkLst>
            <pc:docMk/>
            <pc:sldMk cId="1164873718" sldId="327"/>
            <ac:spMk id="13" creationId="{1F53F3BB-0FAF-4EEA-9B28-467F7B159E2B}"/>
          </ac:spMkLst>
        </pc:spChg>
        <pc:spChg chg="mod ord">
          <ac:chgData name="Shehzan Mohammed" userId="a6b78147d66dd722" providerId="LiveId" clId="{7ADBD81C-493A-4998-A729-744A4DD2A050}" dt="2021-11-13T01:04:22.134" v="1927" actId="700"/>
          <ac:spMkLst>
            <pc:docMk/>
            <pc:sldMk cId="1164873718" sldId="327"/>
            <ac:spMk id="540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1:57:26.044" v="2428" actId="1036"/>
          <ac:spMkLst>
            <pc:docMk/>
            <pc:sldMk cId="1164873718" sldId="327"/>
            <ac:spMk id="541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7:47.421" v="2434" actId="1035"/>
        <pc:sldMkLst>
          <pc:docMk/>
          <pc:sldMk cId="2304871899" sldId="328"/>
        </pc:sldMkLst>
        <pc:spChg chg="add del mod ord">
          <ac:chgData name="Shehzan Mohammed" userId="a6b78147d66dd722" providerId="LiveId" clId="{7ADBD81C-493A-4998-A729-744A4DD2A050}" dt="2021-11-13T00:31:55.005" v="1778" actId="700"/>
          <ac:spMkLst>
            <pc:docMk/>
            <pc:sldMk cId="2304871899" sldId="328"/>
            <ac:spMk id="2" creationId="{FAEB3B5F-3663-4D8F-8944-83B3D9BA0F40}"/>
          </ac:spMkLst>
        </pc:spChg>
        <pc:spChg chg="add del mod ord">
          <ac:chgData name="Shehzan Mohammed" userId="a6b78147d66dd722" providerId="LiveId" clId="{7ADBD81C-493A-4998-A729-744A4DD2A050}" dt="2021-11-13T01:02:06.132" v="1895" actId="700"/>
          <ac:spMkLst>
            <pc:docMk/>
            <pc:sldMk cId="2304871899" sldId="328"/>
            <ac:spMk id="3" creationId="{B77DEECE-DD81-4482-8C7A-6BD6EA9C6CE5}"/>
          </ac:spMkLst>
        </pc:spChg>
        <pc:spChg chg="mod">
          <ac:chgData name="Shehzan Mohammed" userId="a6b78147d66dd722" providerId="LiveId" clId="{7ADBD81C-493A-4998-A729-744A4DD2A050}" dt="2021-11-13T01:08:13.612" v="1999" actId="1076"/>
          <ac:spMkLst>
            <pc:docMk/>
            <pc:sldMk cId="2304871899" sldId="328"/>
            <ac:spMk id="6" creationId="{991F4DCA-706D-475D-ADE9-921C65D57A5E}"/>
          </ac:spMkLst>
        </pc:spChg>
        <pc:spChg chg="add del mod">
          <ac:chgData name="Shehzan Mohammed" userId="a6b78147d66dd722" providerId="LiveId" clId="{7ADBD81C-493A-4998-A729-744A4DD2A050}" dt="2021-11-13T01:08:07.481" v="1995"/>
          <ac:spMkLst>
            <pc:docMk/>
            <pc:sldMk cId="2304871899" sldId="328"/>
            <ac:spMk id="7" creationId="{4B3426D2-CE98-47CB-98CB-E6FE8019F48F}"/>
          </ac:spMkLst>
        </pc:spChg>
        <pc:spChg chg="add del mod">
          <ac:chgData name="Shehzan Mohammed" userId="a6b78147d66dd722" providerId="LiveId" clId="{7ADBD81C-493A-4998-A729-744A4DD2A050}" dt="2021-11-13T01:08:11.399" v="1998"/>
          <ac:spMkLst>
            <pc:docMk/>
            <pc:sldMk cId="2304871899" sldId="328"/>
            <ac:spMk id="8" creationId="{16B3ACDB-998A-47A8-8C24-C3A6CFCEEFF6}"/>
          </ac:spMkLst>
        </pc:spChg>
        <pc:spChg chg="add del mod">
          <ac:chgData name="Shehzan Mohammed" userId="a6b78147d66dd722" providerId="LiveId" clId="{7ADBD81C-493A-4998-A729-744A4DD2A050}" dt="2021-11-13T01:08:14.742" v="2001"/>
          <ac:spMkLst>
            <pc:docMk/>
            <pc:sldMk cId="2304871899" sldId="328"/>
            <ac:spMk id="9" creationId="{D6DE5D82-9A56-4732-996C-5E4B68783EBB}"/>
          </ac:spMkLst>
        </pc:spChg>
        <pc:spChg chg="mod ord">
          <ac:chgData name="Shehzan Mohammed" userId="a6b78147d66dd722" providerId="LiveId" clId="{7ADBD81C-493A-4998-A729-744A4DD2A050}" dt="2021-11-13T01:04:22.134" v="1927" actId="700"/>
          <ac:spMkLst>
            <pc:docMk/>
            <pc:sldMk cId="2304871899" sldId="328"/>
            <ac:spMk id="540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1:57:47.421" v="2434" actId="1035"/>
          <ac:spMkLst>
            <pc:docMk/>
            <pc:sldMk cId="2304871899" sldId="328"/>
            <ac:spMk id="541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8:03.274" v="2438" actId="1036"/>
        <pc:sldMkLst>
          <pc:docMk/>
          <pc:sldMk cId="1027093191" sldId="329"/>
        </pc:sldMkLst>
        <pc:spChg chg="add del mod ord">
          <ac:chgData name="Shehzan Mohammed" userId="a6b78147d66dd722" providerId="LiveId" clId="{7ADBD81C-493A-4998-A729-744A4DD2A050}" dt="2021-11-13T00:31:55.005" v="1778" actId="700"/>
          <ac:spMkLst>
            <pc:docMk/>
            <pc:sldMk cId="1027093191" sldId="329"/>
            <ac:spMk id="2" creationId="{5F2174DE-E6FD-4E97-9246-1ECA5083BA22}"/>
          </ac:spMkLst>
        </pc:spChg>
        <pc:spChg chg="add del mod ord">
          <ac:chgData name="Shehzan Mohammed" userId="a6b78147d66dd722" providerId="LiveId" clId="{7ADBD81C-493A-4998-A729-744A4DD2A050}" dt="2021-11-13T01:02:06.132" v="1895" actId="700"/>
          <ac:spMkLst>
            <pc:docMk/>
            <pc:sldMk cId="1027093191" sldId="329"/>
            <ac:spMk id="3" creationId="{77DD1CBF-92FB-4901-8337-81F72EB006FA}"/>
          </ac:spMkLst>
        </pc:spChg>
        <pc:spChg chg="mod">
          <ac:chgData name="Shehzan Mohammed" userId="a6b78147d66dd722" providerId="LiveId" clId="{7ADBD81C-493A-4998-A729-744A4DD2A050}" dt="2021-11-13T01:08:32.167" v="2011" actId="1076"/>
          <ac:spMkLst>
            <pc:docMk/>
            <pc:sldMk cId="1027093191" sldId="329"/>
            <ac:spMk id="5" creationId="{51CD4140-FDFA-4AC6-8689-3FADAE92D672}"/>
          </ac:spMkLst>
        </pc:spChg>
        <pc:spChg chg="add del mod">
          <ac:chgData name="Shehzan Mohammed" userId="a6b78147d66dd722" providerId="LiveId" clId="{7ADBD81C-493A-4998-A729-744A4DD2A050}" dt="2021-11-13T01:08:23.325" v="2004"/>
          <ac:spMkLst>
            <pc:docMk/>
            <pc:sldMk cId="1027093191" sldId="329"/>
            <ac:spMk id="7" creationId="{B0732D4F-8278-4C25-B171-CA2BB4031811}"/>
          </ac:spMkLst>
        </pc:spChg>
        <pc:spChg chg="add del mod">
          <ac:chgData name="Shehzan Mohammed" userId="a6b78147d66dd722" providerId="LiveId" clId="{7ADBD81C-493A-4998-A729-744A4DD2A050}" dt="2021-11-13T01:08:26.894" v="2007"/>
          <ac:spMkLst>
            <pc:docMk/>
            <pc:sldMk cId="1027093191" sldId="329"/>
            <ac:spMk id="8" creationId="{60F22204-995D-4D1D-9BEB-4A67963658C0}"/>
          </ac:spMkLst>
        </pc:spChg>
        <pc:spChg chg="add del mod">
          <ac:chgData name="Shehzan Mohammed" userId="a6b78147d66dd722" providerId="LiveId" clId="{7ADBD81C-493A-4998-A729-744A4DD2A050}" dt="2021-11-13T01:08:29.805" v="2010"/>
          <ac:spMkLst>
            <pc:docMk/>
            <pc:sldMk cId="1027093191" sldId="329"/>
            <ac:spMk id="9" creationId="{16124488-03F8-4715-8A76-3D306F24430C}"/>
          </ac:spMkLst>
        </pc:spChg>
        <pc:spChg chg="add del mod">
          <ac:chgData name="Shehzan Mohammed" userId="a6b78147d66dd722" providerId="LiveId" clId="{7ADBD81C-493A-4998-A729-744A4DD2A050}" dt="2021-11-13T01:08:33.141" v="2013"/>
          <ac:spMkLst>
            <pc:docMk/>
            <pc:sldMk cId="1027093191" sldId="329"/>
            <ac:spMk id="10" creationId="{9F30B7CD-F182-4DC3-8787-96F7B7B30D02}"/>
          </ac:spMkLst>
        </pc:spChg>
        <pc:spChg chg="mod ord">
          <ac:chgData name="Shehzan Mohammed" userId="a6b78147d66dd722" providerId="LiveId" clId="{7ADBD81C-493A-4998-A729-744A4DD2A050}" dt="2021-11-13T01:04:22.134" v="1927" actId="700"/>
          <ac:spMkLst>
            <pc:docMk/>
            <pc:sldMk cId="1027093191" sldId="329"/>
            <ac:spMk id="540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1:58:03.274" v="2438" actId="1036"/>
          <ac:spMkLst>
            <pc:docMk/>
            <pc:sldMk cId="1027093191" sldId="329"/>
            <ac:spMk id="541" creationId="{00000000-0000-0000-0000-000000000000}"/>
          </ac:spMkLst>
        </pc:spChg>
      </pc:sldChg>
      <pc:sldChg chg="addSp delSp modSp add mod modClrScheme chgLayout modNotesTx">
        <pc:chgData name="Shehzan Mohammed" userId="a6b78147d66dd722" providerId="LiveId" clId="{7ADBD81C-493A-4998-A729-744A4DD2A050}" dt="2021-11-13T00:32:55.678" v="1784"/>
        <pc:sldMkLst>
          <pc:docMk/>
          <pc:sldMk cId="3794321286" sldId="330"/>
        </pc:sldMkLst>
        <pc:spChg chg="add del mod">
          <ac:chgData name="Shehzan Mohammed" userId="a6b78147d66dd722" providerId="LiveId" clId="{7ADBD81C-493A-4998-A729-744A4DD2A050}" dt="2021-11-13T00:32:44.253" v="1782" actId="6264"/>
          <ac:spMkLst>
            <pc:docMk/>
            <pc:sldMk cId="3794321286" sldId="330"/>
            <ac:spMk id="2" creationId="{DDE45717-5129-44AC-9F56-6ADCD65054C3}"/>
          </ac:spMkLst>
        </pc:spChg>
        <pc:spChg chg="mod ord">
          <ac:chgData name="Shehzan Mohammed" userId="a6b78147d66dd722" providerId="LiveId" clId="{7ADBD81C-493A-4998-A729-744A4DD2A050}" dt="2021-11-13T00:32:44.253" v="1782" actId="6264"/>
          <ac:spMkLst>
            <pc:docMk/>
            <pc:sldMk cId="3794321286" sldId="330"/>
            <ac:spMk id="3" creationId="{64A6304A-F6F1-499A-8C7D-3EF999612F47}"/>
          </ac:spMkLst>
        </pc:spChg>
        <pc:spChg chg="add del mod">
          <ac:chgData name="Shehzan Mohammed" userId="a6b78147d66dd722" providerId="LiveId" clId="{7ADBD81C-493A-4998-A729-744A4DD2A050}" dt="2021-11-13T00:32:44.253" v="1782" actId="6264"/>
          <ac:spMkLst>
            <pc:docMk/>
            <pc:sldMk cId="3794321286" sldId="330"/>
            <ac:spMk id="4" creationId="{73EC7D32-70AE-4EE4-8DBD-80537C061B79}"/>
          </ac:spMkLst>
        </pc:spChg>
        <pc:spChg chg="mod ord">
          <ac:chgData name="Shehzan Mohammed" userId="a6b78147d66dd722" providerId="LiveId" clId="{7ADBD81C-493A-4998-A729-744A4DD2A050}" dt="2021-11-13T00:32:44.253" v="1782" actId="6264"/>
          <ac:spMkLst>
            <pc:docMk/>
            <pc:sldMk cId="3794321286" sldId="330"/>
            <ac:spMk id="465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8:40.999" v="2442" actId="6549"/>
        <pc:sldMkLst>
          <pc:docMk/>
          <pc:sldMk cId="0" sldId="332"/>
        </pc:sldMkLst>
        <pc:spChg chg="add del mod">
          <ac:chgData name="Shehzan Mohammed" userId="a6b78147d66dd722" providerId="LiveId" clId="{7ADBD81C-493A-4998-A729-744A4DD2A050}" dt="2021-11-13T01:58:37.309" v="2441" actId="6264"/>
          <ac:spMkLst>
            <pc:docMk/>
            <pc:sldMk cId="0" sldId="332"/>
            <ac:spMk id="2" creationId="{0AB4869E-7069-46ED-BD66-9478367BA81A}"/>
          </ac:spMkLst>
        </pc:spChg>
        <pc:spChg chg="add del mod">
          <ac:chgData name="Shehzan Mohammed" userId="a6b78147d66dd722" providerId="LiveId" clId="{7ADBD81C-493A-4998-A729-744A4DD2A050}" dt="2021-11-13T01:58:37.309" v="2441" actId="6264"/>
          <ac:spMkLst>
            <pc:docMk/>
            <pc:sldMk cId="0" sldId="332"/>
            <ac:spMk id="3" creationId="{B71E2069-1C1A-435F-955E-47B3D2A7C215}"/>
          </ac:spMkLst>
        </pc:spChg>
        <pc:spChg chg="mod ord">
          <ac:chgData name="Shehzan Mohammed" userId="a6b78147d66dd722" providerId="LiveId" clId="{7ADBD81C-493A-4998-A729-744A4DD2A050}" dt="2021-11-13T01:58:37.309" v="2441" actId="6264"/>
          <ac:spMkLst>
            <pc:docMk/>
            <pc:sldMk cId="0" sldId="332"/>
            <ac:spMk id="834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58:40.999" v="2442" actId="6549"/>
          <ac:spMkLst>
            <pc:docMk/>
            <pc:sldMk cId="0" sldId="332"/>
            <ac:spMk id="835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9:24.211" v="2451" actId="1076"/>
        <pc:sldMkLst>
          <pc:docMk/>
          <pc:sldMk cId="0" sldId="333"/>
        </pc:sldMkLst>
        <pc:spChg chg="add del mod">
          <ac:chgData name="Shehzan Mohammed" userId="a6b78147d66dd722" providerId="LiveId" clId="{7ADBD81C-493A-4998-A729-744A4DD2A050}" dt="2021-11-13T01:59:07.963" v="2446" actId="6264"/>
          <ac:spMkLst>
            <pc:docMk/>
            <pc:sldMk cId="0" sldId="333"/>
            <ac:spMk id="2" creationId="{8EF3702F-80F3-44F3-BCFD-A9B3510C197B}"/>
          </ac:spMkLst>
        </pc:spChg>
        <pc:spChg chg="add del mod">
          <ac:chgData name="Shehzan Mohammed" userId="a6b78147d66dd722" providerId="LiveId" clId="{7ADBD81C-493A-4998-A729-744A4DD2A050}" dt="2021-11-13T01:59:07.963" v="2446" actId="6264"/>
          <ac:spMkLst>
            <pc:docMk/>
            <pc:sldMk cId="0" sldId="333"/>
            <ac:spMk id="3" creationId="{D0554BBD-B917-4288-9376-D3526F633075}"/>
          </ac:spMkLst>
        </pc:spChg>
        <pc:spChg chg="mod ord">
          <ac:chgData name="Shehzan Mohammed" userId="a6b78147d66dd722" providerId="LiveId" clId="{7ADBD81C-493A-4998-A729-744A4DD2A050}" dt="2021-11-13T01:59:07.963" v="2446" actId="6264"/>
          <ac:spMkLst>
            <pc:docMk/>
            <pc:sldMk cId="0" sldId="333"/>
            <ac:spMk id="842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59:20.180" v="2450" actId="207"/>
          <ac:spMkLst>
            <pc:docMk/>
            <pc:sldMk cId="0" sldId="333"/>
            <ac:spMk id="844" creationId="{00000000-0000-0000-0000-000000000000}"/>
          </ac:spMkLst>
        </pc:spChg>
        <pc:picChg chg="mod ord">
          <ac:chgData name="Shehzan Mohammed" userId="a6b78147d66dd722" providerId="LiveId" clId="{7ADBD81C-493A-4998-A729-744A4DD2A050}" dt="2021-11-13T01:59:24.211" v="2451" actId="1076"/>
          <ac:picMkLst>
            <pc:docMk/>
            <pc:sldMk cId="0" sldId="333"/>
            <ac:picMk id="841" creationId="{00000000-0000-0000-0000-000000000000}"/>
          </ac:picMkLst>
        </pc:picChg>
      </pc:sldChg>
      <pc:sldChg chg="addSp delSp modSp add mod modClrScheme chgLayout">
        <pc:chgData name="Shehzan Mohammed" userId="a6b78147d66dd722" providerId="LiveId" clId="{7ADBD81C-493A-4998-A729-744A4DD2A050}" dt="2021-11-13T01:59:41.447" v="2454" actId="2711"/>
        <pc:sldMkLst>
          <pc:docMk/>
          <pc:sldMk cId="0" sldId="334"/>
        </pc:sldMkLst>
        <pc:spChg chg="add del mod">
          <ac:chgData name="Shehzan Mohammed" userId="a6b78147d66dd722" providerId="LiveId" clId="{7ADBD81C-493A-4998-A729-744A4DD2A050}" dt="2021-11-13T01:59:33.192" v="2452" actId="6264"/>
          <ac:spMkLst>
            <pc:docMk/>
            <pc:sldMk cId="0" sldId="334"/>
            <ac:spMk id="2" creationId="{D9D3FE73-6813-4E88-BF49-2FA48F150C7D}"/>
          </ac:spMkLst>
        </pc:spChg>
        <pc:spChg chg="add del mod">
          <ac:chgData name="Shehzan Mohammed" userId="a6b78147d66dd722" providerId="LiveId" clId="{7ADBD81C-493A-4998-A729-744A4DD2A050}" dt="2021-11-13T01:59:33.192" v="2452" actId="6264"/>
          <ac:spMkLst>
            <pc:docMk/>
            <pc:sldMk cId="0" sldId="334"/>
            <ac:spMk id="3" creationId="{48DE770B-B96A-4334-B46B-B0D7A3A4487C}"/>
          </ac:spMkLst>
        </pc:spChg>
        <pc:spChg chg="mod ord">
          <ac:chgData name="Shehzan Mohammed" userId="a6b78147d66dd722" providerId="LiveId" clId="{7ADBD81C-493A-4998-A729-744A4DD2A050}" dt="2021-11-13T01:59:33.192" v="2452" actId="6264"/>
          <ac:spMkLst>
            <pc:docMk/>
            <pc:sldMk cId="0" sldId="334"/>
            <ac:spMk id="850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59:41.447" v="2454" actId="2711"/>
          <ac:spMkLst>
            <pc:docMk/>
            <pc:sldMk cId="0" sldId="334"/>
            <ac:spMk id="852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2:03:10.276" v="2494" actId="1076"/>
        <pc:sldMkLst>
          <pc:docMk/>
          <pc:sldMk cId="0" sldId="335"/>
        </pc:sldMkLst>
        <pc:spChg chg="add mod ord">
          <ac:chgData name="Shehzan Mohammed" userId="a6b78147d66dd722" providerId="LiveId" clId="{7ADBD81C-493A-4998-A729-744A4DD2A050}" dt="2021-11-13T02:03:02.498" v="2492" actId="167"/>
          <ac:spMkLst>
            <pc:docMk/>
            <pc:sldMk cId="0" sldId="335"/>
            <ac:spMk id="20" creationId="{D4CFCB8C-CA87-4B97-8758-FBE8F493A656}"/>
          </ac:spMkLst>
        </pc:spChg>
        <pc:spChg chg="add mod ord">
          <ac:chgData name="Shehzan Mohammed" userId="a6b78147d66dd722" providerId="LiveId" clId="{7ADBD81C-493A-4998-A729-744A4DD2A050}" dt="2021-11-13T02:03:02.498" v="2492" actId="167"/>
          <ac:spMkLst>
            <pc:docMk/>
            <pc:sldMk cId="0" sldId="335"/>
            <ac:spMk id="21" creationId="{532A5641-6C52-43E9-8BC2-8344D6EF5A65}"/>
          </ac:spMkLst>
        </pc:spChg>
        <pc:spChg chg="add mod ord">
          <ac:chgData name="Shehzan Mohammed" userId="a6b78147d66dd722" providerId="LiveId" clId="{7ADBD81C-493A-4998-A729-744A4DD2A050}" dt="2021-11-13T02:03:02.498" v="2492" actId="167"/>
          <ac:spMkLst>
            <pc:docMk/>
            <pc:sldMk cId="0" sldId="335"/>
            <ac:spMk id="22" creationId="{1FBF4659-1BD3-4F18-A468-D3BC3C666453}"/>
          </ac:spMkLst>
        </pc:spChg>
        <pc:spChg chg="add mod ord">
          <ac:chgData name="Shehzan Mohammed" userId="a6b78147d66dd722" providerId="LiveId" clId="{7ADBD81C-493A-4998-A729-744A4DD2A050}" dt="2021-11-13T02:03:02.498" v="2492" actId="167"/>
          <ac:spMkLst>
            <pc:docMk/>
            <pc:sldMk cId="0" sldId="335"/>
            <ac:spMk id="23" creationId="{D27FEFAB-EF14-42EC-9BCF-F1AF596B8E9F}"/>
          </ac:spMkLst>
        </pc:spChg>
        <pc:spChg chg="mod ord">
          <ac:chgData name="Shehzan Mohammed" userId="a6b78147d66dd722" providerId="LiveId" clId="{7ADBD81C-493A-4998-A729-744A4DD2A050}" dt="2021-11-13T02:03:02.498" v="2492" actId="167"/>
          <ac:spMkLst>
            <pc:docMk/>
            <pc:sldMk cId="0" sldId="335"/>
            <ac:spMk id="859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2:02:09.176" v="2479" actId="478"/>
          <ac:spMkLst>
            <pc:docMk/>
            <pc:sldMk cId="0" sldId="335"/>
            <ac:spMk id="860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2:02:18.014" v="2483" actId="478"/>
          <ac:spMkLst>
            <pc:docMk/>
            <pc:sldMk cId="0" sldId="335"/>
            <ac:spMk id="861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2:01:44.218" v="2471" actId="478"/>
          <ac:spMkLst>
            <pc:docMk/>
            <pc:sldMk cId="0" sldId="335"/>
            <ac:spMk id="862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2:03:02.498" v="2492" actId="167"/>
          <ac:spMkLst>
            <pc:docMk/>
            <pc:sldMk cId="0" sldId="335"/>
            <ac:spMk id="863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2:03:02.498" v="2492" actId="167"/>
          <ac:spMkLst>
            <pc:docMk/>
            <pc:sldMk cId="0" sldId="335"/>
            <ac:spMk id="864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2:01:46.234" v="2472" actId="478"/>
          <ac:spMkLst>
            <pc:docMk/>
            <pc:sldMk cId="0" sldId="335"/>
            <ac:spMk id="865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2:03:02.498" v="2492" actId="167"/>
          <ac:spMkLst>
            <pc:docMk/>
            <pc:sldMk cId="0" sldId="335"/>
            <ac:spMk id="866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54:55.857" v="2400" actId="700"/>
          <ac:spMkLst>
            <pc:docMk/>
            <pc:sldMk cId="0" sldId="335"/>
            <ac:spMk id="867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54:55.857" v="2400" actId="700"/>
          <ac:spMkLst>
            <pc:docMk/>
            <pc:sldMk cId="0" sldId="335"/>
            <ac:spMk id="870" creationId="{00000000-0000-0000-0000-000000000000}"/>
          </ac:spMkLst>
        </pc:spChg>
        <pc:graphicFrameChg chg="ord modGraphic">
          <ac:chgData name="Shehzan Mohammed" userId="a6b78147d66dd722" providerId="LiveId" clId="{7ADBD81C-493A-4998-A729-744A4DD2A050}" dt="2021-11-13T02:01:16.484" v="2463" actId="167"/>
          <ac:graphicFrameMkLst>
            <pc:docMk/>
            <pc:sldMk cId="0" sldId="335"/>
            <ac:graphicFrameMk id="868" creationId="{00000000-0000-0000-0000-000000000000}"/>
          </ac:graphicFrameMkLst>
        </pc:graphicFrameChg>
        <pc:graphicFrameChg chg="mod modGraphic">
          <ac:chgData name="Shehzan Mohammed" userId="a6b78147d66dd722" providerId="LiveId" clId="{7ADBD81C-493A-4998-A729-744A4DD2A050}" dt="2021-11-13T02:01:03.392" v="2462" actId="1076"/>
          <ac:graphicFrameMkLst>
            <pc:docMk/>
            <pc:sldMk cId="0" sldId="335"/>
            <ac:graphicFrameMk id="869" creationId="{00000000-0000-0000-0000-000000000000}"/>
          </ac:graphicFrameMkLst>
        </pc:graphicFrameChg>
        <pc:graphicFrameChg chg="modGraphic">
          <ac:chgData name="Shehzan Mohammed" userId="a6b78147d66dd722" providerId="LiveId" clId="{7ADBD81C-493A-4998-A729-744A4DD2A050}" dt="2021-11-13T02:00:26.534" v="2458" actId="14100"/>
          <ac:graphicFrameMkLst>
            <pc:docMk/>
            <pc:sldMk cId="0" sldId="335"/>
            <ac:graphicFrameMk id="875" creationId="{00000000-0000-0000-0000-000000000000}"/>
          </ac:graphicFrameMkLst>
        </pc:graphicFrameChg>
        <pc:cxnChg chg="mod">
          <ac:chgData name="Shehzan Mohammed" userId="a6b78147d66dd722" providerId="LiveId" clId="{7ADBD81C-493A-4998-A729-744A4DD2A050}" dt="2021-11-13T02:03:07.633" v="2493" actId="1076"/>
          <ac:cxnSpMkLst>
            <pc:docMk/>
            <pc:sldMk cId="0" sldId="335"/>
            <ac:cxnSpMk id="876" creationId="{00000000-0000-0000-0000-000000000000}"/>
          </ac:cxnSpMkLst>
        </pc:cxnChg>
        <pc:cxnChg chg="mod">
          <ac:chgData name="Shehzan Mohammed" userId="a6b78147d66dd722" providerId="LiveId" clId="{7ADBD81C-493A-4998-A729-744A4DD2A050}" dt="2021-11-13T02:03:10.276" v="2494" actId="1076"/>
          <ac:cxnSpMkLst>
            <pc:docMk/>
            <pc:sldMk cId="0" sldId="335"/>
            <ac:cxnSpMk id="877" creationId="{00000000-0000-0000-0000-000000000000}"/>
          </ac:cxnSpMkLst>
        </pc:cxnChg>
      </pc:sldChg>
      <pc:sldChg chg="addSp delSp modSp add mod modClrScheme chgLayout">
        <pc:chgData name="Shehzan Mohammed" userId="a6b78147d66dd722" providerId="LiveId" clId="{7ADBD81C-493A-4998-A729-744A4DD2A050}" dt="2021-11-13T02:03:48.497" v="2550" actId="1036"/>
        <pc:sldMkLst>
          <pc:docMk/>
          <pc:sldMk cId="0" sldId="336"/>
        </pc:sldMkLst>
        <pc:spChg chg="add del mod ord">
          <ac:chgData name="Shehzan Mohammed" userId="a6b78147d66dd722" providerId="LiveId" clId="{7ADBD81C-493A-4998-A729-744A4DD2A050}" dt="2021-11-13T02:03:22.860" v="2495" actId="478"/>
          <ac:spMkLst>
            <pc:docMk/>
            <pc:sldMk cId="0" sldId="336"/>
            <ac:spMk id="2" creationId="{01BF6155-2FE5-4C18-A796-46F25EA9DBCB}"/>
          </ac:spMkLst>
        </pc:spChg>
        <pc:spChg chg="mod ord">
          <ac:chgData name="Shehzan Mohammed" userId="a6b78147d66dd722" providerId="LiveId" clId="{7ADBD81C-493A-4998-A729-744A4DD2A050}" dt="2021-11-13T02:03:26.947" v="2496" actId="700"/>
          <ac:spMkLst>
            <pc:docMk/>
            <pc:sldMk cId="0" sldId="336"/>
            <ac:spMk id="882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2:03:48.497" v="2550" actId="1036"/>
          <ac:spMkLst>
            <pc:docMk/>
            <pc:sldMk cId="0" sldId="336"/>
            <ac:spMk id="883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4:37:43.246" v="6123"/>
        <pc:sldMkLst>
          <pc:docMk/>
          <pc:sldMk cId="0" sldId="342"/>
        </pc:sldMkLst>
        <pc:spChg chg="add del mod ord">
          <ac:chgData name="Shehzan Mohammed" userId="a6b78147d66dd722" providerId="LiveId" clId="{7ADBD81C-493A-4998-A729-744A4DD2A050}" dt="2021-11-13T02:06:40.825" v="2585" actId="700"/>
          <ac:spMkLst>
            <pc:docMk/>
            <pc:sldMk cId="0" sldId="342"/>
            <ac:spMk id="2" creationId="{C6574974-036E-4AF1-ABBE-6519E8CB2AEA}"/>
          </ac:spMkLst>
        </pc:spChg>
        <pc:spChg chg="add del mod ord">
          <ac:chgData name="Shehzan Mohammed" userId="a6b78147d66dd722" providerId="LiveId" clId="{7ADBD81C-493A-4998-A729-744A4DD2A050}" dt="2021-11-13T02:06:40.825" v="2585" actId="700"/>
          <ac:spMkLst>
            <pc:docMk/>
            <pc:sldMk cId="0" sldId="342"/>
            <ac:spMk id="3" creationId="{F9F7202E-96B9-43B5-9BFC-8593F4D99582}"/>
          </ac:spMkLst>
        </pc:spChg>
        <pc:spChg chg="add mod ord">
          <ac:chgData name="Shehzan Mohammed" userId="a6b78147d66dd722" providerId="LiveId" clId="{7ADBD81C-493A-4998-A729-744A4DD2A050}" dt="2021-11-13T04:37:43.246" v="6123"/>
          <ac:spMkLst>
            <pc:docMk/>
            <pc:sldMk cId="0" sldId="342"/>
            <ac:spMk id="4" creationId="{FB150FFA-8861-4DC6-B79B-F19E262F3176}"/>
          </ac:spMkLst>
        </pc:spChg>
        <pc:spChg chg="add mod ord">
          <ac:chgData name="Shehzan Mohammed" userId="a6b78147d66dd722" providerId="LiveId" clId="{7ADBD81C-493A-4998-A729-744A4DD2A050}" dt="2021-11-13T04:37:39.843" v="6122" actId="700"/>
          <ac:spMkLst>
            <pc:docMk/>
            <pc:sldMk cId="0" sldId="342"/>
            <ac:spMk id="5" creationId="{4AE08BAD-B230-4AC3-BDFA-2C69735FCE63}"/>
          </ac:spMkLst>
        </pc:spChg>
        <pc:spChg chg="mod">
          <ac:chgData name="Shehzan Mohammed" userId="a6b78147d66dd722" providerId="LiveId" clId="{7ADBD81C-493A-4998-A729-744A4DD2A050}" dt="2021-11-13T04:37:35.994" v="6121" actId="21"/>
          <ac:spMkLst>
            <pc:docMk/>
            <pc:sldMk cId="0" sldId="342"/>
            <ac:spMk id="938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2:07:35.577" v="2607" actId="6264"/>
        <pc:sldMkLst>
          <pc:docMk/>
          <pc:sldMk cId="0" sldId="343"/>
        </pc:sldMkLst>
        <pc:spChg chg="add del mod">
          <ac:chgData name="Shehzan Mohammed" userId="a6b78147d66dd722" providerId="LiveId" clId="{7ADBD81C-493A-4998-A729-744A4DD2A050}" dt="2021-11-13T02:07:35.577" v="2607" actId="6264"/>
          <ac:spMkLst>
            <pc:docMk/>
            <pc:sldMk cId="0" sldId="343"/>
            <ac:spMk id="2" creationId="{A8C45F16-B192-4F80-98F7-A8E75A9D31B6}"/>
          </ac:spMkLst>
        </pc:spChg>
        <pc:spChg chg="add del mod">
          <ac:chgData name="Shehzan Mohammed" userId="a6b78147d66dd722" providerId="LiveId" clId="{7ADBD81C-493A-4998-A729-744A4DD2A050}" dt="2021-11-13T02:07:35.577" v="2607" actId="6264"/>
          <ac:spMkLst>
            <pc:docMk/>
            <pc:sldMk cId="0" sldId="343"/>
            <ac:spMk id="3" creationId="{AD521176-E772-4134-8220-F50A38653B7E}"/>
          </ac:spMkLst>
        </pc:spChg>
        <pc:spChg chg="mod ord">
          <ac:chgData name="Shehzan Mohammed" userId="a6b78147d66dd722" providerId="LiveId" clId="{7ADBD81C-493A-4998-A729-744A4DD2A050}" dt="2021-11-13T02:07:35.577" v="2607" actId="6264"/>
          <ac:spMkLst>
            <pc:docMk/>
            <pc:sldMk cId="0" sldId="343"/>
            <ac:spMk id="944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2:07:35.577" v="2607" actId="6264"/>
          <ac:spMkLst>
            <pc:docMk/>
            <pc:sldMk cId="0" sldId="343"/>
            <ac:spMk id="945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2:07:55.203" v="2609" actId="14100"/>
        <pc:sldMkLst>
          <pc:docMk/>
          <pc:sldMk cId="0" sldId="344"/>
        </pc:sldMkLst>
        <pc:spChg chg="add del mod">
          <ac:chgData name="Shehzan Mohammed" userId="a6b78147d66dd722" providerId="LiveId" clId="{7ADBD81C-493A-4998-A729-744A4DD2A050}" dt="2021-11-13T02:07:51.892" v="2608" actId="6264"/>
          <ac:spMkLst>
            <pc:docMk/>
            <pc:sldMk cId="0" sldId="344"/>
            <ac:spMk id="2" creationId="{C380EECE-4094-4D9C-922E-A179A74D7847}"/>
          </ac:spMkLst>
        </pc:spChg>
        <pc:spChg chg="add del mod">
          <ac:chgData name="Shehzan Mohammed" userId="a6b78147d66dd722" providerId="LiveId" clId="{7ADBD81C-493A-4998-A729-744A4DD2A050}" dt="2021-11-13T02:07:51.892" v="2608" actId="6264"/>
          <ac:spMkLst>
            <pc:docMk/>
            <pc:sldMk cId="0" sldId="344"/>
            <ac:spMk id="3" creationId="{74A068A8-BFB8-4D31-92C8-FF2C4AEA8E08}"/>
          </ac:spMkLst>
        </pc:spChg>
        <pc:spChg chg="add del mod">
          <ac:chgData name="Shehzan Mohammed" userId="a6b78147d66dd722" providerId="LiveId" clId="{7ADBD81C-493A-4998-A729-744A4DD2A050}" dt="2021-11-13T02:07:51.892" v="2608" actId="6264"/>
          <ac:spMkLst>
            <pc:docMk/>
            <pc:sldMk cId="0" sldId="344"/>
            <ac:spMk id="4" creationId="{C7E2920D-EB3C-4261-8F46-F976E2F20EAE}"/>
          </ac:spMkLst>
        </pc:spChg>
        <pc:spChg chg="mod ord">
          <ac:chgData name="Shehzan Mohammed" userId="a6b78147d66dd722" providerId="LiveId" clId="{7ADBD81C-493A-4998-A729-744A4DD2A050}" dt="2021-11-13T02:07:51.892" v="2608" actId="6264"/>
          <ac:spMkLst>
            <pc:docMk/>
            <pc:sldMk cId="0" sldId="344"/>
            <ac:spMk id="951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2:07:51.892" v="2608" actId="6264"/>
          <ac:spMkLst>
            <pc:docMk/>
            <pc:sldMk cId="0" sldId="344"/>
            <ac:spMk id="953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2:07:55.203" v="2609" actId="14100"/>
          <ac:spMkLst>
            <pc:docMk/>
            <pc:sldMk cId="0" sldId="344"/>
            <ac:spMk id="978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2:09:09.219" v="2630" actId="14100"/>
        <pc:sldMkLst>
          <pc:docMk/>
          <pc:sldMk cId="0" sldId="345"/>
        </pc:sldMkLst>
        <pc:spChg chg="add del mod">
          <ac:chgData name="Shehzan Mohammed" userId="a6b78147d66dd722" providerId="LiveId" clId="{7ADBD81C-493A-4998-A729-744A4DD2A050}" dt="2021-11-13T02:07:58.969" v="2610" actId="6264"/>
          <ac:spMkLst>
            <pc:docMk/>
            <pc:sldMk cId="0" sldId="345"/>
            <ac:spMk id="2" creationId="{CAD5D28E-1F1A-49BB-8D1F-122D5FE90744}"/>
          </ac:spMkLst>
        </pc:spChg>
        <pc:spChg chg="add del mod">
          <ac:chgData name="Shehzan Mohammed" userId="a6b78147d66dd722" providerId="LiveId" clId="{7ADBD81C-493A-4998-A729-744A4DD2A050}" dt="2021-11-13T02:07:58.969" v="2610" actId="6264"/>
          <ac:spMkLst>
            <pc:docMk/>
            <pc:sldMk cId="0" sldId="345"/>
            <ac:spMk id="3" creationId="{E330FA7E-5FBC-41A9-BAD4-50995A95C76F}"/>
          </ac:spMkLst>
        </pc:spChg>
        <pc:spChg chg="mod ord">
          <ac:chgData name="Shehzan Mohammed" userId="a6b78147d66dd722" providerId="LiveId" clId="{7ADBD81C-493A-4998-A729-744A4DD2A050}" dt="2021-11-13T02:07:58.969" v="2610" actId="6264"/>
          <ac:spMkLst>
            <pc:docMk/>
            <pc:sldMk cId="0" sldId="345"/>
            <ac:spMk id="983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2:08:02.104" v="2611" actId="14100"/>
          <ac:spMkLst>
            <pc:docMk/>
            <pc:sldMk cId="0" sldId="345"/>
            <ac:spMk id="985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2:08:58.076" v="2625" actId="14100"/>
          <ac:spMkLst>
            <pc:docMk/>
            <pc:sldMk cId="0" sldId="345"/>
            <ac:spMk id="1059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2:09:02.633" v="2627" actId="14100"/>
          <ac:spMkLst>
            <pc:docMk/>
            <pc:sldMk cId="0" sldId="345"/>
            <ac:spMk id="1060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2:09:09.219" v="2630" actId="14100"/>
          <ac:spMkLst>
            <pc:docMk/>
            <pc:sldMk cId="0" sldId="345"/>
            <ac:spMk id="1073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2:08:52.413" v="2621" actId="1076"/>
          <ac:spMkLst>
            <pc:docMk/>
            <pc:sldMk cId="0" sldId="345"/>
            <ac:spMk id="1075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2:09:00.605" v="2626" actId="14100"/>
          <ac:spMkLst>
            <pc:docMk/>
            <pc:sldMk cId="0" sldId="345"/>
            <ac:spMk id="1076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2:08:56.139" v="2624" actId="14100"/>
          <ac:spMkLst>
            <pc:docMk/>
            <pc:sldMk cId="0" sldId="345"/>
            <ac:spMk id="1077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2:08:45.572" v="2619" actId="1076"/>
        <pc:sldMkLst>
          <pc:docMk/>
          <pc:sldMk cId="0" sldId="346"/>
        </pc:sldMkLst>
        <pc:spChg chg="add del mod">
          <ac:chgData name="Shehzan Mohammed" userId="a6b78147d66dd722" providerId="LiveId" clId="{7ADBD81C-493A-4998-A729-744A4DD2A050}" dt="2021-11-13T02:07:58.969" v="2610" actId="6264"/>
          <ac:spMkLst>
            <pc:docMk/>
            <pc:sldMk cId="0" sldId="346"/>
            <ac:spMk id="2" creationId="{3E4151AC-DB2E-4718-B0D0-6584FB2CB3DD}"/>
          </ac:spMkLst>
        </pc:spChg>
        <pc:spChg chg="add del mod">
          <ac:chgData name="Shehzan Mohammed" userId="a6b78147d66dd722" providerId="LiveId" clId="{7ADBD81C-493A-4998-A729-744A4DD2A050}" dt="2021-11-13T02:07:58.969" v="2610" actId="6264"/>
          <ac:spMkLst>
            <pc:docMk/>
            <pc:sldMk cId="0" sldId="346"/>
            <ac:spMk id="3" creationId="{018F19D3-BADF-4376-82FB-81094BE5A9F8}"/>
          </ac:spMkLst>
        </pc:spChg>
        <pc:spChg chg="mod ord">
          <ac:chgData name="Shehzan Mohammed" userId="a6b78147d66dd722" providerId="LiveId" clId="{7ADBD81C-493A-4998-A729-744A4DD2A050}" dt="2021-11-13T02:07:58.969" v="2610" actId="6264"/>
          <ac:spMkLst>
            <pc:docMk/>
            <pc:sldMk cId="0" sldId="346"/>
            <ac:spMk id="1082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2:08:07.118" v="2612" actId="14100"/>
          <ac:spMkLst>
            <pc:docMk/>
            <pc:sldMk cId="0" sldId="346"/>
            <ac:spMk id="1084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2:08:28.946" v="2616" actId="14100"/>
          <ac:spMkLst>
            <pc:docMk/>
            <pc:sldMk cId="0" sldId="346"/>
            <ac:spMk id="1159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2:08:18.322" v="2613" actId="14100"/>
          <ac:spMkLst>
            <pc:docMk/>
            <pc:sldMk cId="0" sldId="346"/>
            <ac:spMk id="1160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2:08:39.270" v="2618" actId="14100"/>
          <ac:spMkLst>
            <pc:docMk/>
            <pc:sldMk cId="0" sldId="346"/>
            <ac:spMk id="1173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2:08:45.572" v="2619" actId="1076"/>
          <ac:spMkLst>
            <pc:docMk/>
            <pc:sldMk cId="0" sldId="346"/>
            <ac:spMk id="1175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2:08:22.759" v="2614" actId="14100"/>
          <ac:spMkLst>
            <pc:docMk/>
            <pc:sldMk cId="0" sldId="346"/>
            <ac:spMk id="1176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2:08:26.745" v="2615" actId="14100"/>
          <ac:spMkLst>
            <pc:docMk/>
            <pc:sldMk cId="0" sldId="346"/>
            <ac:spMk id="1177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2:09:15.940" v="2631" actId="700"/>
        <pc:sldMkLst>
          <pc:docMk/>
          <pc:sldMk cId="0" sldId="347"/>
        </pc:sldMkLst>
        <pc:spChg chg="add del mod ord">
          <ac:chgData name="Shehzan Mohammed" userId="a6b78147d66dd722" providerId="LiveId" clId="{7ADBD81C-493A-4998-A729-744A4DD2A050}" dt="2021-11-13T02:09:15.940" v="2631" actId="700"/>
          <ac:spMkLst>
            <pc:docMk/>
            <pc:sldMk cId="0" sldId="347"/>
            <ac:spMk id="2" creationId="{13732653-1C76-4621-BF8F-5703F13CCC0B}"/>
          </ac:spMkLst>
        </pc:spChg>
        <pc:spChg chg="add del mod ord">
          <ac:chgData name="Shehzan Mohammed" userId="a6b78147d66dd722" providerId="LiveId" clId="{7ADBD81C-493A-4998-A729-744A4DD2A050}" dt="2021-11-13T02:09:15.940" v="2631" actId="700"/>
          <ac:spMkLst>
            <pc:docMk/>
            <pc:sldMk cId="0" sldId="347"/>
            <ac:spMk id="3" creationId="{9C8B9E27-B63B-4B62-875E-3ABDC67D93C3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2:11:30.995" v="2640" actId="207"/>
        <pc:sldMkLst>
          <pc:docMk/>
          <pc:sldMk cId="0" sldId="356"/>
        </pc:sldMkLst>
        <pc:spChg chg="add del mod">
          <ac:chgData name="Shehzan Mohammed" userId="a6b78147d66dd722" providerId="LiveId" clId="{7ADBD81C-493A-4998-A729-744A4DD2A050}" dt="2021-11-13T02:11:09.320" v="2633" actId="6264"/>
          <ac:spMkLst>
            <pc:docMk/>
            <pc:sldMk cId="0" sldId="356"/>
            <ac:spMk id="2" creationId="{C849FE0A-95F7-4655-889F-3485FFB9DD35}"/>
          </ac:spMkLst>
        </pc:spChg>
        <pc:spChg chg="add del mod">
          <ac:chgData name="Shehzan Mohammed" userId="a6b78147d66dd722" providerId="LiveId" clId="{7ADBD81C-493A-4998-A729-744A4DD2A050}" dt="2021-11-13T02:11:09.320" v="2633" actId="6264"/>
          <ac:spMkLst>
            <pc:docMk/>
            <pc:sldMk cId="0" sldId="356"/>
            <ac:spMk id="3" creationId="{52FD648E-9E61-4F12-94B7-9621A79E2A67}"/>
          </ac:spMkLst>
        </pc:spChg>
        <pc:spChg chg="mod ord">
          <ac:chgData name="Shehzan Mohammed" userId="a6b78147d66dd722" providerId="LiveId" clId="{7ADBD81C-493A-4998-A729-744A4DD2A050}" dt="2021-11-13T02:11:09.320" v="2633" actId="6264"/>
          <ac:spMkLst>
            <pc:docMk/>
            <pc:sldMk cId="0" sldId="356"/>
            <ac:spMk id="1275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2:11:30.995" v="2640" actId="207"/>
          <ac:spMkLst>
            <pc:docMk/>
            <pc:sldMk cId="0" sldId="356"/>
            <ac:spMk id="1276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2:12:15.198" v="2654" actId="2711"/>
        <pc:sldMkLst>
          <pc:docMk/>
          <pc:sldMk cId="0" sldId="359"/>
        </pc:sldMkLst>
        <pc:spChg chg="add del mod">
          <ac:chgData name="Shehzan Mohammed" userId="a6b78147d66dd722" providerId="LiveId" clId="{7ADBD81C-493A-4998-A729-744A4DD2A050}" dt="2021-11-13T02:12:08.244" v="2652" actId="6264"/>
          <ac:spMkLst>
            <pc:docMk/>
            <pc:sldMk cId="0" sldId="359"/>
            <ac:spMk id="2" creationId="{32A280CD-E0B0-4600-A736-59BE62F64546}"/>
          </ac:spMkLst>
        </pc:spChg>
        <pc:spChg chg="add del mod">
          <ac:chgData name="Shehzan Mohammed" userId="a6b78147d66dd722" providerId="LiveId" clId="{7ADBD81C-493A-4998-A729-744A4DD2A050}" dt="2021-11-13T02:12:08.244" v="2652" actId="6264"/>
          <ac:spMkLst>
            <pc:docMk/>
            <pc:sldMk cId="0" sldId="359"/>
            <ac:spMk id="3" creationId="{58242E31-FDE8-432A-9CCD-3BD4E3FFDE4A}"/>
          </ac:spMkLst>
        </pc:spChg>
        <pc:spChg chg="mod ord">
          <ac:chgData name="Shehzan Mohammed" userId="a6b78147d66dd722" providerId="LiveId" clId="{7ADBD81C-493A-4998-A729-744A4DD2A050}" dt="2021-11-13T02:12:08.244" v="2652" actId="6264"/>
          <ac:spMkLst>
            <pc:docMk/>
            <pc:sldMk cId="0" sldId="359"/>
            <ac:spMk id="1296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2:12:15.198" v="2654" actId="2711"/>
          <ac:spMkLst>
            <pc:docMk/>
            <pc:sldMk cId="0" sldId="359"/>
            <ac:spMk id="1297" creationId="{00000000-0000-0000-0000-000000000000}"/>
          </ac:spMkLst>
        </pc:spChg>
      </pc:sldChg>
      <pc:sldChg chg="modSp add del mod modClrScheme chgLayout">
        <pc:chgData name="Shehzan Mohammed" userId="a6b78147d66dd722" providerId="LiveId" clId="{7ADBD81C-493A-4998-A729-744A4DD2A050}" dt="2021-11-13T02:12:29.983" v="2655" actId="47"/>
        <pc:sldMkLst>
          <pc:docMk/>
          <pc:sldMk cId="0" sldId="360"/>
        </pc:sldMkLst>
        <pc:spChg chg="mod ord">
          <ac:chgData name="Shehzan Mohammed" userId="a6b78147d66dd722" providerId="LiveId" clId="{7ADBD81C-493A-4998-A729-744A4DD2A050}" dt="2021-11-13T01:54:55.857" v="2400" actId="700"/>
          <ac:spMkLst>
            <pc:docMk/>
            <pc:sldMk cId="0" sldId="360"/>
            <ac:spMk id="3" creationId="{3871774E-05B4-431B-954C-DDAEE824EA5C}"/>
          </ac:spMkLst>
        </pc:spChg>
        <pc:spChg chg="mod ord">
          <ac:chgData name="Shehzan Mohammed" userId="a6b78147d66dd722" providerId="LiveId" clId="{7ADBD81C-493A-4998-A729-744A4DD2A050}" dt="2021-11-13T01:54:55.857" v="2400" actId="700"/>
          <ac:spMkLst>
            <pc:docMk/>
            <pc:sldMk cId="0" sldId="360"/>
            <ac:spMk id="1303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12:49.438" v="2042" actId="207"/>
        <pc:sldMkLst>
          <pc:docMk/>
          <pc:sldMk cId="2616004537" sldId="361"/>
        </pc:sldMkLst>
        <pc:spChg chg="mod ord">
          <ac:chgData name="Shehzan Mohammed" userId="a6b78147d66dd722" providerId="LiveId" clId="{7ADBD81C-493A-4998-A729-744A4DD2A050}" dt="2021-11-13T01:12:49.438" v="2042" actId="207"/>
          <ac:spMkLst>
            <pc:docMk/>
            <pc:sldMk cId="2616004537" sldId="361"/>
            <ac:spMk id="2" creationId="{440E7AC0-073B-4EEC-B3C2-44B42E818F87}"/>
          </ac:spMkLst>
        </pc:spChg>
        <pc:spChg chg="add del mod">
          <ac:chgData name="Shehzan Mohammed" userId="a6b78147d66dd722" providerId="LiveId" clId="{7ADBD81C-493A-4998-A729-744A4DD2A050}" dt="2021-11-13T01:12:24.070" v="2037" actId="6264"/>
          <ac:spMkLst>
            <pc:docMk/>
            <pc:sldMk cId="2616004537" sldId="361"/>
            <ac:spMk id="3" creationId="{69981538-5425-4730-BEA3-1EDF7D117CF5}"/>
          </ac:spMkLst>
        </pc:spChg>
        <pc:spChg chg="add del mod">
          <ac:chgData name="Shehzan Mohammed" userId="a6b78147d66dd722" providerId="LiveId" clId="{7ADBD81C-493A-4998-A729-744A4DD2A050}" dt="2021-11-13T01:12:24.070" v="2037" actId="6264"/>
          <ac:spMkLst>
            <pc:docMk/>
            <pc:sldMk cId="2616004537" sldId="361"/>
            <ac:spMk id="4" creationId="{DB6C533F-5DDB-480B-B6F4-C34973CE404A}"/>
          </ac:spMkLst>
        </pc:spChg>
        <pc:spChg chg="mod ord">
          <ac:chgData name="Shehzan Mohammed" userId="a6b78147d66dd722" providerId="LiveId" clId="{7ADBD81C-493A-4998-A729-744A4DD2A050}" dt="2021-11-13T01:12:24.070" v="2037" actId="6264"/>
          <ac:spMkLst>
            <pc:docMk/>
            <pc:sldMk cId="2616004537" sldId="361"/>
            <ac:spMk id="135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13:04.537" v="2043"/>
        <pc:sldMkLst>
          <pc:docMk/>
          <pc:sldMk cId="1320116657" sldId="362"/>
        </pc:sldMkLst>
        <pc:spChg chg="mod ord">
          <ac:chgData name="Shehzan Mohammed" userId="a6b78147d66dd722" providerId="LiveId" clId="{7ADBD81C-493A-4998-A729-744A4DD2A050}" dt="2021-11-13T01:13:04.537" v="2043"/>
          <ac:spMkLst>
            <pc:docMk/>
            <pc:sldMk cId="1320116657" sldId="362"/>
            <ac:spMk id="2" creationId="{440E7AC0-073B-4EEC-B3C2-44B42E818F87}"/>
          </ac:spMkLst>
        </pc:spChg>
        <pc:spChg chg="add del mod">
          <ac:chgData name="Shehzan Mohammed" userId="a6b78147d66dd722" providerId="LiveId" clId="{7ADBD81C-493A-4998-A729-744A4DD2A050}" dt="2021-11-13T01:12:24.070" v="2037" actId="6264"/>
          <ac:spMkLst>
            <pc:docMk/>
            <pc:sldMk cId="1320116657" sldId="362"/>
            <ac:spMk id="3" creationId="{9CF1FDEF-2CC7-4C69-8A99-D56850256F71}"/>
          </ac:spMkLst>
        </pc:spChg>
        <pc:spChg chg="add del mod">
          <ac:chgData name="Shehzan Mohammed" userId="a6b78147d66dd722" providerId="LiveId" clId="{7ADBD81C-493A-4998-A729-744A4DD2A050}" dt="2021-11-13T01:12:24.070" v="2037" actId="6264"/>
          <ac:spMkLst>
            <pc:docMk/>
            <pc:sldMk cId="1320116657" sldId="362"/>
            <ac:spMk id="4" creationId="{903660A3-63F1-4A46-8A45-5188FFD61106}"/>
          </ac:spMkLst>
        </pc:spChg>
        <pc:spChg chg="mod ord">
          <ac:chgData name="Shehzan Mohammed" userId="a6b78147d66dd722" providerId="LiveId" clId="{7ADBD81C-493A-4998-A729-744A4DD2A050}" dt="2021-11-13T01:12:24.070" v="2037" actId="6264"/>
          <ac:spMkLst>
            <pc:docMk/>
            <pc:sldMk cId="1320116657" sldId="362"/>
            <ac:spMk id="135" creationId="{00000000-0000-0000-0000-000000000000}"/>
          </ac:spMkLst>
        </pc:spChg>
      </pc:sldChg>
      <pc:sldChg chg="addSp modSp add del mod modClrScheme chgLayout">
        <pc:chgData name="Shehzan Mohammed" userId="a6b78147d66dd722" providerId="LiveId" clId="{7ADBD81C-493A-4998-A729-744A4DD2A050}" dt="2021-11-13T01:55:58.855" v="2410" actId="47"/>
        <pc:sldMkLst>
          <pc:docMk/>
          <pc:sldMk cId="0" sldId="367"/>
        </pc:sldMkLst>
        <pc:spChg chg="add mod ord">
          <ac:chgData name="Shehzan Mohammed" userId="a6b78147d66dd722" providerId="LiveId" clId="{7ADBD81C-493A-4998-A729-744A4DD2A050}" dt="2021-11-13T01:54:55.857" v="2400" actId="700"/>
          <ac:spMkLst>
            <pc:docMk/>
            <pc:sldMk cId="0" sldId="367"/>
            <ac:spMk id="2" creationId="{B1E6FA75-B0EE-4F49-AE29-B978D46D0046}"/>
          </ac:spMkLst>
        </pc:spChg>
        <pc:spChg chg="mod ord">
          <ac:chgData name="Shehzan Mohammed" userId="a6b78147d66dd722" providerId="LiveId" clId="{7ADBD81C-493A-4998-A729-744A4DD2A050}" dt="2021-11-13T01:54:55.857" v="2400" actId="700"/>
          <ac:spMkLst>
            <pc:docMk/>
            <pc:sldMk cId="0" sldId="367"/>
            <ac:spMk id="473" creationId="{00000000-0000-0000-0000-000000000000}"/>
          </ac:spMkLst>
        </pc:spChg>
      </pc:sldChg>
      <pc:sldChg chg="addSp modSp add del mod modClrScheme chgLayout">
        <pc:chgData name="Shehzan Mohammed" userId="a6b78147d66dd722" providerId="LiveId" clId="{7ADBD81C-493A-4998-A729-744A4DD2A050}" dt="2021-11-13T01:58:32.615" v="2440" actId="47"/>
        <pc:sldMkLst>
          <pc:docMk/>
          <pc:sldMk cId="0" sldId="368"/>
        </pc:sldMkLst>
        <pc:spChg chg="add mod ord">
          <ac:chgData name="Shehzan Mohammed" userId="a6b78147d66dd722" providerId="LiveId" clId="{7ADBD81C-493A-4998-A729-744A4DD2A050}" dt="2021-11-13T01:54:55.857" v="2400" actId="700"/>
          <ac:spMkLst>
            <pc:docMk/>
            <pc:sldMk cId="0" sldId="368"/>
            <ac:spMk id="2" creationId="{8D8F44C8-1A6B-45CB-861D-B136D78F0297}"/>
          </ac:spMkLst>
        </pc:spChg>
        <pc:spChg chg="mod ord">
          <ac:chgData name="Shehzan Mohammed" userId="a6b78147d66dd722" providerId="LiveId" clId="{7ADBD81C-493A-4998-A729-744A4DD2A050}" dt="2021-11-13T01:54:55.857" v="2400" actId="700"/>
          <ac:spMkLst>
            <pc:docMk/>
            <pc:sldMk cId="0" sldId="368"/>
            <ac:spMk id="540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2:04:26.037" v="2557" actId="1076"/>
        <pc:sldMkLst>
          <pc:docMk/>
          <pc:sldMk cId="3013068930" sldId="369"/>
        </pc:sldMkLst>
        <pc:spChg chg="add del mod ord">
          <ac:chgData name="Shehzan Mohammed" userId="a6b78147d66dd722" providerId="LiveId" clId="{7ADBD81C-493A-4998-A729-744A4DD2A050}" dt="2021-11-13T02:04:03.979" v="2551" actId="700"/>
          <ac:spMkLst>
            <pc:docMk/>
            <pc:sldMk cId="3013068930" sldId="369"/>
            <ac:spMk id="2" creationId="{0C09E867-3F65-460D-9F2D-BE150441C9A5}"/>
          </ac:spMkLst>
        </pc:spChg>
        <pc:spChg chg="add mod">
          <ac:chgData name="Shehzan Mohammed" userId="a6b78147d66dd722" providerId="LiveId" clId="{7ADBD81C-493A-4998-A729-744A4DD2A050}" dt="2021-11-13T02:04:22.352" v="2556" actId="1076"/>
          <ac:spMkLst>
            <pc:docMk/>
            <pc:sldMk cId="3013068930" sldId="369"/>
            <ac:spMk id="9" creationId="{837DCC45-327C-4BFF-AF04-A69102BEB6DA}"/>
          </ac:spMkLst>
        </pc:spChg>
        <pc:spChg chg="mod ord">
          <ac:chgData name="Shehzan Mohammed" userId="a6b78147d66dd722" providerId="LiveId" clId="{7ADBD81C-493A-4998-A729-744A4DD2A050}" dt="2021-11-13T02:04:03.979" v="2551" actId="700"/>
          <ac:spMkLst>
            <pc:docMk/>
            <pc:sldMk cId="3013068930" sldId="369"/>
            <ac:spMk id="882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2:04:09.048" v="2552" actId="478"/>
          <ac:spMkLst>
            <pc:docMk/>
            <pc:sldMk cId="3013068930" sldId="369"/>
            <ac:spMk id="883" creationId="{00000000-0000-0000-0000-000000000000}"/>
          </ac:spMkLst>
        </pc:spChg>
        <pc:grpChg chg="mod">
          <ac:chgData name="Shehzan Mohammed" userId="a6b78147d66dd722" providerId="LiveId" clId="{7ADBD81C-493A-4998-A729-744A4DD2A050}" dt="2021-11-13T02:04:26.037" v="2557" actId="1076"/>
          <ac:grpSpMkLst>
            <pc:docMk/>
            <pc:sldMk cId="3013068930" sldId="369"/>
            <ac:grpSpMk id="5" creationId="{42CC64FE-E7A2-4BCF-A160-9F5E904D5FB0}"/>
          </ac:grpSpMkLst>
        </pc:grpChg>
      </pc:sldChg>
      <pc:sldChg chg="addSp delSp modSp add mod modClrScheme chgLayout">
        <pc:chgData name="Shehzan Mohammed" userId="a6b78147d66dd722" providerId="LiveId" clId="{7ADBD81C-493A-4998-A729-744A4DD2A050}" dt="2021-11-13T02:04:54.340" v="2567" actId="20577"/>
        <pc:sldMkLst>
          <pc:docMk/>
          <pc:sldMk cId="1010669814" sldId="370"/>
        </pc:sldMkLst>
        <pc:spChg chg="add del mod ord">
          <ac:chgData name="Shehzan Mohammed" userId="a6b78147d66dd722" providerId="LiveId" clId="{7ADBD81C-493A-4998-A729-744A4DD2A050}" dt="2021-11-13T02:04:03.979" v="2551" actId="700"/>
          <ac:spMkLst>
            <pc:docMk/>
            <pc:sldMk cId="1010669814" sldId="370"/>
            <ac:spMk id="2" creationId="{77BDE3AD-D57F-48DE-90DC-1626E2C0D7F4}"/>
          </ac:spMkLst>
        </pc:spChg>
        <pc:spChg chg="add mod">
          <ac:chgData name="Shehzan Mohammed" userId="a6b78147d66dd722" providerId="LiveId" clId="{7ADBD81C-493A-4998-A729-744A4DD2A050}" dt="2021-11-13T02:04:34.832" v="2560" actId="13926"/>
          <ac:spMkLst>
            <pc:docMk/>
            <pc:sldMk cId="1010669814" sldId="370"/>
            <ac:spMk id="9" creationId="{70C25541-4938-4A30-B02B-0756D28501B6}"/>
          </ac:spMkLst>
        </pc:spChg>
        <pc:spChg chg="mod">
          <ac:chgData name="Shehzan Mohammed" userId="a6b78147d66dd722" providerId="LiveId" clId="{7ADBD81C-493A-4998-A729-744A4DD2A050}" dt="2021-11-13T02:04:54.340" v="2567" actId="20577"/>
          <ac:spMkLst>
            <pc:docMk/>
            <pc:sldMk cId="1010669814" sldId="370"/>
            <ac:spMk id="11" creationId="{EFC6B649-B5BD-46B7-97F7-9E9E32D88736}"/>
          </ac:spMkLst>
        </pc:spChg>
        <pc:spChg chg="mod ord">
          <ac:chgData name="Shehzan Mohammed" userId="a6b78147d66dd722" providerId="LiveId" clId="{7ADBD81C-493A-4998-A729-744A4DD2A050}" dt="2021-11-13T02:04:03.979" v="2551" actId="700"/>
          <ac:spMkLst>
            <pc:docMk/>
            <pc:sldMk cId="1010669814" sldId="370"/>
            <ac:spMk id="882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2:04:29.341" v="2558" actId="478"/>
          <ac:spMkLst>
            <pc:docMk/>
            <pc:sldMk cId="1010669814" sldId="370"/>
            <ac:spMk id="883" creationId="{00000000-0000-0000-0000-000000000000}"/>
          </ac:spMkLst>
        </pc:spChg>
        <pc:grpChg chg="del">
          <ac:chgData name="Shehzan Mohammed" userId="a6b78147d66dd722" providerId="LiveId" clId="{7ADBD81C-493A-4998-A729-744A4DD2A050}" dt="2021-11-13T02:04:46.053" v="2561" actId="478"/>
          <ac:grpSpMkLst>
            <pc:docMk/>
            <pc:sldMk cId="1010669814" sldId="370"/>
            <ac:grpSpMk id="5" creationId="{42CC64FE-E7A2-4BCF-A160-9F5E904D5FB0}"/>
          </ac:grpSpMkLst>
        </pc:grpChg>
        <pc:grpChg chg="add mod">
          <ac:chgData name="Shehzan Mohammed" userId="a6b78147d66dd722" providerId="LiveId" clId="{7ADBD81C-493A-4998-A729-744A4DD2A050}" dt="2021-11-13T02:04:49.861" v="2563" actId="1076"/>
          <ac:grpSpMkLst>
            <pc:docMk/>
            <pc:sldMk cId="1010669814" sldId="370"/>
            <ac:grpSpMk id="10" creationId="{13D2D92F-A31E-4D8B-A494-33643E8C97E3}"/>
          </ac:grpSpMkLst>
        </pc:grpChg>
        <pc:cxnChg chg="mod">
          <ac:chgData name="Shehzan Mohammed" userId="a6b78147d66dd722" providerId="LiveId" clId="{7ADBD81C-493A-4998-A729-744A4DD2A050}" dt="2021-11-13T02:04:46.604" v="2562"/>
          <ac:cxnSpMkLst>
            <pc:docMk/>
            <pc:sldMk cId="1010669814" sldId="370"/>
            <ac:cxnSpMk id="12" creationId="{BC1FD1C7-6B1B-4990-A4DD-84AD9982EB7B}"/>
          </ac:cxnSpMkLst>
        </pc:cxnChg>
      </pc:sldChg>
      <pc:sldChg chg="addSp delSp modSp add mod modClrScheme chgLayout">
        <pc:chgData name="Shehzan Mohammed" userId="a6b78147d66dd722" providerId="LiveId" clId="{7ADBD81C-493A-4998-A729-744A4DD2A050}" dt="2021-11-13T02:05:51.020" v="2577" actId="14100"/>
        <pc:sldMkLst>
          <pc:docMk/>
          <pc:sldMk cId="2014780331" sldId="371"/>
        </pc:sldMkLst>
        <pc:spChg chg="mod">
          <ac:chgData name="Shehzan Mohammed" userId="a6b78147d66dd722" providerId="LiveId" clId="{7ADBD81C-493A-4998-A729-744A4DD2A050}" dt="2021-11-13T02:05:39.644" v="2574" actId="14100"/>
          <ac:spMkLst>
            <pc:docMk/>
            <pc:sldMk cId="2014780331" sldId="371"/>
            <ac:spMk id="2" creationId="{C81C047B-ECF1-4C0D-BEA2-6FDBFE09109A}"/>
          </ac:spMkLst>
        </pc:spChg>
        <pc:spChg chg="add del mod ord">
          <ac:chgData name="Shehzan Mohammed" userId="a6b78147d66dd722" providerId="LiveId" clId="{7ADBD81C-493A-4998-A729-744A4DD2A050}" dt="2021-11-13T02:04:03.979" v="2551" actId="700"/>
          <ac:spMkLst>
            <pc:docMk/>
            <pc:sldMk cId="2014780331" sldId="371"/>
            <ac:spMk id="3" creationId="{19326B26-44F4-472C-8869-A35E6DA037F1}"/>
          </ac:spMkLst>
        </pc:spChg>
        <pc:spChg chg="mod">
          <ac:chgData name="Shehzan Mohammed" userId="a6b78147d66dd722" providerId="LiveId" clId="{7ADBD81C-493A-4998-A729-744A4DD2A050}" dt="2021-11-13T02:05:51.020" v="2577" actId="14100"/>
          <ac:spMkLst>
            <pc:docMk/>
            <pc:sldMk cId="2014780331" sldId="371"/>
            <ac:spMk id="6" creationId="{94C3ABBA-47FB-44FE-8443-31A2A4BBD3B7}"/>
          </ac:spMkLst>
        </pc:spChg>
        <pc:spChg chg="add mod ord">
          <ac:chgData name="Shehzan Mohammed" userId="a6b78147d66dd722" providerId="LiveId" clId="{7ADBD81C-493A-4998-A729-744A4DD2A050}" dt="2021-11-13T02:05:21.554" v="2570" actId="167"/>
          <ac:spMkLst>
            <pc:docMk/>
            <pc:sldMk cId="2014780331" sldId="371"/>
            <ac:spMk id="10" creationId="{AEBDE3E0-596B-4AD9-B0E1-21ED008EA772}"/>
          </ac:spMkLst>
        </pc:spChg>
        <pc:spChg chg="mod ord">
          <ac:chgData name="Shehzan Mohammed" userId="a6b78147d66dd722" providerId="LiveId" clId="{7ADBD81C-493A-4998-A729-744A4DD2A050}" dt="2021-11-13T02:04:03.979" v="2551" actId="700"/>
          <ac:spMkLst>
            <pc:docMk/>
            <pc:sldMk cId="2014780331" sldId="371"/>
            <ac:spMk id="882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2:05:07.723" v="2568" actId="478"/>
          <ac:spMkLst>
            <pc:docMk/>
            <pc:sldMk cId="2014780331" sldId="371"/>
            <ac:spMk id="883" creationId="{00000000-0000-0000-0000-000000000000}"/>
          </ac:spMkLst>
        </pc:spChg>
        <pc:grpChg chg="mod">
          <ac:chgData name="Shehzan Mohammed" userId="a6b78147d66dd722" providerId="LiveId" clId="{7ADBD81C-493A-4998-A729-744A4DD2A050}" dt="2021-11-13T02:05:39.644" v="2574" actId="14100"/>
          <ac:grpSpMkLst>
            <pc:docMk/>
            <pc:sldMk cId="2014780331" sldId="371"/>
            <ac:grpSpMk id="5" creationId="{42CC64FE-E7A2-4BCF-A160-9F5E904D5FB0}"/>
          </ac:grpSpMkLst>
        </pc:grpChg>
        <pc:cxnChg chg="mod">
          <ac:chgData name="Shehzan Mohammed" userId="a6b78147d66dd722" providerId="LiveId" clId="{7ADBD81C-493A-4998-A729-744A4DD2A050}" dt="2021-11-13T02:05:47.481" v="2576" actId="14100"/>
          <ac:cxnSpMkLst>
            <pc:docMk/>
            <pc:sldMk cId="2014780331" sldId="371"/>
            <ac:cxnSpMk id="7" creationId="{5D15FE93-E337-42B0-915B-A50F95AC4D60}"/>
          </ac:cxnSpMkLst>
        </pc:cxnChg>
      </pc:sldChg>
      <pc:sldChg chg="addSp delSp modSp add mod modClrScheme chgLayout">
        <pc:chgData name="Shehzan Mohammed" userId="a6b78147d66dd722" providerId="LiveId" clId="{7ADBD81C-493A-4998-A729-744A4DD2A050}" dt="2021-11-13T02:06:03.695" v="2580" actId="1076"/>
        <pc:sldMkLst>
          <pc:docMk/>
          <pc:sldMk cId="716032822" sldId="372"/>
        </pc:sldMkLst>
        <pc:spChg chg="add del mod ord">
          <ac:chgData name="Shehzan Mohammed" userId="a6b78147d66dd722" providerId="LiveId" clId="{7ADBD81C-493A-4998-A729-744A4DD2A050}" dt="2021-11-13T02:04:03.979" v="2551" actId="700"/>
          <ac:spMkLst>
            <pc:docMk/>
            <pc:sldMk cId="716032822" sldId="372"/>
            <ac:spMk id="2" creationId="{47B0E8F0-6027-4AC9-B946-DD00DC333BF4}"/>
          </ac:spMkLst>
        </pc:spChg>
        <pc:spChg chg="add mod">
          <ac:chgData name="Shehzan Mohammed" userId="a6b78147d66dd722" providerId="LiveId" clId="{7ADBD81C-493A-4998-A729-744A4DD2A050}" dt="2021-11-13T02:05:58.483" v="2579"/>
          <ac:spMkLst>
            <pc:docMk/>
            <pc:sldMk cId="716032822" sldId="372"/>
            <ac:spMk id="9" creationId="{E3B7DE38-3F16-4E7E-A407-6A15001FAAA2}"/>
          </ac:spMkLst>
        </pc:spChg>
        <pc:spChg chg="mod ord">
          <ac:chgData name="Shehzan Mohammed" userId="a6b78147d66dd722" providerId="LiveId" clId="{7ADBD81C-493A-4998-A729-744A4DD2A050}" dt="2021-11-13T02:04:03.979" v="2551" actId="700"/>
          <ac:spMkLst>
            <pc:docMk/>
            <pc:sldMk cId="716032822" sldId="372"/>
            <ac:spMk id="882" creationId="{00000000-0000-0000-0000-000000000000}"/>
          </ac:spMkLst>
        </pc:spChg>
        <pc:spChg chg="del">
          <ac:chgData name="Shehzan Mohammed" userId="a6b78147d66dd722" providerId="LiveId" clId="{7ADBD81C-493A-4998-A729-744A4DD2A050}" dt="2021-11-13T02:05:57.447" v="2578" actId="478"/>
          <ac:spMkLst>
            <pc:docMk/>
            <pc:sldMk cId="716032822" sldId="372"/>
            <ac:spMk id="883" creationId="{00000000-0000-0000-0000-000000000000}"/>
          </ac:spMkLst>
        </pc:spChg>
        <pc:grpChg chg="mod">
          <ac:chgData name="Shehzan Mohammed" userId="a6b78147d66dd722" providerId="LiveId" clId="{7ADBD81C-493A-4998-A729-744A4DD2A050}" dt="2021-11-13T02:06:03.695" v="2580" actId="1076"/>
          <ac:grpSpMkLst>
            <pc:docMk/>
            <pc:sldMk cId="716032822" sldId="372"/>
            <ac:grpSpMk id="5" creationId="{42CC64FE-E7A2-4BCF-A160-9F5E904D5FB0}"/>
          </ac:grpSpMkLst>
        </pc:grpChg>
      </pc:sldChg>
      <pc:sldChg chg="addSp delSp modSp add mod modClrScheme chgLayout">
        <pc:chgData name="Shehzan Mohammed" userId="a6b78147d66dd722" providerId="LiveId" clId="{7ADBD81C-493A-4998-A729-744A4DD2A050}" dt="2021-11-13T02:09:32.519" v="2632" actId="700"/>
        <pc:sldMkLst>
          <pc:docMk/>
          <pc:sldMk cId="706210017" sldId="373"/>
        </pc:sldMkLst>
        <pc:spChg chg="add del mod ord">
          <ac:chgData name="Shehzan Mohammed" userId="a6b78147d66dd722" providerId="LiveId" clId="{7ADBD81C-493A-4998-A729-744A4DD2A050}" dt="2021-11-13T02:09:32.519" v="2632" actId="700"/>
          <ac:spMkLst>
            <pc:docMk/>
            <pc:sldMk cId="706210017" sldId="373"/>
            <ac:spMk id="2" creationId="{13D17CCE-28F1-41C7-85DF-4967B626D314}"/>
          </ac:spMkLst>
        </pc:spChg>
        <pc:spChg chg="add del mod ord">
          <ac:chgData name="Shehzan Mohammed" userId="a6b78147d66dd722" providerId="LiveId" clId="{7ADBD81C-493A-4998-A729-744A4DD2A050}" dt="2021-11-13T02:09:32.519" v="2632" actId="700"/>
          <ac:spMkLst>
            <pc:docMk/>
            <pc:sldMk cId="706210017" sldId="373"/>
            <ac:spMk id="3" creationId="{780FD5D2-0845-475A-A86F-CD6B40903C1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2:09:32.519" v="2632" actId="700"/>
        <pc:sldMkLst>
          <pc:docMk/>
          <pc:sldMk cId="2611064755" sldId="374"/>
        </pc:sldMkLst>
        <pc:spChg chg="add del mod ord">
          <ac:chgData name="Shehzan Mohammed" userId="a6b78147d66dd722" providerId="LiveId" clId="{7ADBD81C-493A-4998-A729-744A4DD2A050}" dt="2021-11-13T02:09:32.519" v="2632" actId="700"/>
          <ac:spMkLst>
            <pc:docMk/>
            <pc:sldMk cId="2611064755" sldId="374"/>
            <ac:spMk id="2" creationId="{663A6002-D2D7-44AE-B9A9-7266C8E7618E}"/>
          </ac:spMkLst>
        </pc:spChg>
        <pc:spChg chg="add del mod ord">
          <ac:chgData name="Shehzan Mohammed" userId="a6b78147d66dd722" providerId="LiveId" clId="{7ADBD81C-493A-4998-A729-744A4DD2A050}" dt="2021-11-13T02:09:32.519" v="2632" actId="700"/>
          <ac:spMkLst>
            <pc:docMk/>
            <pc:sldMk cId="2611064755" sldId="374"/>
            <ac:spMk id="3" creationId="{E400B614-0634-48AD-8C9D-B44AF9FE4E5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2:09:32.519" v="2632" actId="700"/>
        <pc:sldMkLst>
          <pc:docMk/>
          <pc:sldMk cId="459300073" sldId="375"/>
        </pc:sldMkLst>
        <pc:spChg chg="add del mod ord">
          <ac:chgData name="Shehzan Mohammed" userId="a6b78147d66dd722" providerId="LiveId" clId="{7ADBD81C-493A-4998-A729-744A4DD2A050}" dt="2021-11-13T02:09:32.519" v="2632" actId="700"/>
          <ac:spMkLst>
            <pc:docMk/>
            <pc:sldMk cId="459300073" sldId="375"/>
            <ac:spMk id="2" creationId="{135BF59F-DA02-44D8-8198-6636150ADA5B}"/>
          </ac:spMkLst>
        </pc:spChg>
        <pc:spChg chg="add del mod ord">
          <ac:chgData name="Shehzan Mohammed" userId="a6b78147d66dd722" providerId="LiveId" clId="{7ADBD81C-493A-4998-A729-744A4DD2A050}" dt="2021-11-13T02:09:32.519" v="2632" actId="700"/>
          <ac:spMkLst>
            <pc:docMk/>
            <pc:sldMk cId="459300073" sldId="375"/>
            <ac:spMk id="3" creationId="{32E3A376-4BB3-4E2E-8409-0BC87D23EDC3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2:09:32.519" v="2632" actId="700"/>
        <pc:sldMkLst>
          <pc:docMk/>
          <pc:sldMk cId="3812735325" sldId="376"/>
        </pc:sldMkLst>
        <pc:spChg chg="add del mod ord">
          <ac:chgData name="Shehzan Mohammed" userId="a6b78147d66dd722" providerId="LiveId" clId="{7ADBD81C-493A-4998-A729-744A4DD2A050}" dt="2021-11-13T02:09:32.519" v="2632" actId="700"/>
          <ac:spMkLst>
            <pc:docMk/>
            <pc:sldMk cId="3812735325" sldId="376"/>
            <ac:spMk id="2" creationId="{15C9484C-451A-41EB-A2EF-F9C181CBC424}"/>
          </ac:spMkLst>
        </pc:spChg>
        <pc:spChg chg="add del mod ord">
          <ac:chgData name="Shehzan Mohammed" userId="a6b78147d66dd722" providerId="LiveId" clId="{7ADBD81C-493A-4998-A729-744A4DD2A050}" dt="2021-11-13T02:09:32.519" v="2632" actId="700"/>
          <ac:spMkLst>
            <pc:docMk/>
            <pc:sldMk cId="3812735325" sldId="376"/>
            <ac:spMk id="3" creationId="{5C9BD3D7-30F8-4CCF-8889-C93E1B38DFC8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2:09:32.519" v="2632" actId="700"/>
        <pc:sldMkLst>
          <pc:docMk/>
          <pc:sldMk cId="3834628634" sldId="377"/>
        </pc:sldMkLst>
        <pc:spChg chg="add del mod ord">
          <ac:chgData name="Shehzan Mohammed" userId="a6b78147d66dd722" providerId="LiveId" clId="{7ADBD81C-493A-4998-A729-744A4DD2A050}" dt="2021-11-13T02:09:32.519" v="2632" actId="700"/>
          <ac:spMkLst>
            <pc:docMk/>
            <pc:sldMk cId="3834628634" sldId="377"/>
            <ac:spMk id="2" creationId="{BBF35EF6-37E6-4C25-91C3-9D062B597C13}"/>
          </ac:spMkLst>
        </pc:spChg>
        <pc:spChg chg="add del mod ord">
          <ac:chgData name="Shehzan Mohammed" userId="a6b78147d66dd722" providerId="LiveId" clId="{7ADBD81C-493A-4998-A729-744A4DD2A050}" dt="2021-11-13T02:09:32.519" v="2632" actId="700"/>
          <ac:spMkLst>
            <pc:docMk/>
            <pc:sldMk cId="3834628634" sldId="377"/>
            <ac:spMk id="3" creationId="{43742A98-73FB-4ABF-BFEA-458C3A01B214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2:09:32.519" v="2632" actId="700"/>
        <pc:sldMkLst>
          <pc:docMk/>
          <pc:sldMk cId="2995157362" sldId="378"/>
        </pc:sldMkLst>
        <pc:spChg chg="add del mod ord">
          <ac:chgData name="Shehzan Mohammed" userId="a6b78147d66dd722" providerId="LiveId" clId="{7ADBD81C-493A-4998-A729-744A4DD2A050}" dt="2021-11-13T02:09:32.519" v="2632" actId="700"/>
          <ac:spMkLst>
            <pc:docMk/>
            <pc:sldMk cId="2995157362" sldId="378"/>
            <ac:spMk id="2" creationId="{546D35FC-C2C2-40AD-9394-5DAD52FDBAA8}"/>
          </ac:spMkLst>
        </pc:spChg>
        <pc:spChg chg="add del mod ord">
          <ac:chgData name="Shehzan Mohammed" userId="a6b78147d66dd722" providerId="LiveId" clId="{7ADBD81C-493A-4998-A729-744A4DD2A050}" dt="2021-11-13T02:09:32.519" v="2632" actId="700"/>
          <ac:spMkLst>
            <pc:docMk/>
            <pc:sldMk cId="2995157362" sldId="378"/>
            <ac:spMk id="3" creationId="{9F08A6CB-E17C-4B4C-B775-265A8AAB056A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4:38:04.047" v="6125" actId="1076"/>
        <pc:sldMkLst>
          <pc:docMk/>
          <pc:sldMk cId="1558531606" sldId="379"/>
        </pc:sldMkLst>
        <pc:spChg chg="add del mod ord">
          <ac:chgData name="Shehzan Mohammed" userId="a6b78147d66dd722" providerId="LiveId" clId="{7ADBD81C-493A-4998-A729-744A4DD2A050}" dt="2021-11-13T02:09:32.519" v="2632" actId="700"/>
          <ac:spMkLst>
            <pc:docMk/>
            <pc:sldMk cId="1558531606" sldId="379"/>
            <ac:spMk id="2" creationId="{570AE7CB-682F-47D4-AC3F-343490291C46}"/>
          </ac:spMkLst>
        </pc:spChg>
        <pc:spChg chg="add del mod ord">
          <ac:chgData name="Shehzan Mohammed" userId="a6b78147d66dd722" providerId="LiveId" clId="{7ADBD81C-493A-4998-A729-744A4DD2A050}" dt="2021-11-13T02:09:32.519" v="2632" actId="700"/>
          <ac:spMkLst>
            <pc:docMk/>
            <pc:sldMk cId="1558531606" sldId="379"/>
            <ac:spMk id="3" creationId="{69AFC050-2B2B-4D89-93E0-82CD9B2B79B8}"/>
          </ac:spMkLst>
        </pc:spChg>
        <pc:spChg chg="mod">
          <ac:chgData name="Shehzan Mohammed" userId="a6b78147d66dd722" providerId="LiveId" clId="{7ADBD81C-493A-4998-A729-744A4DD2A050}" dt="2021-11-13T04:38:01.143" v="6124" actId="1076"/>
          <ac:spMkLst>
            <pc:docMk/>
            <pc:sldMk cId="1558531606" sldId="379"/>
            <ac:spMk id="1194" creationId="{00000000-0000-0000-0000-000000000000}"/>
          </ac:spMkLst>
        </pc:spChg>
        <pc:grpChg chg="mod">
          <ac:chgData name="Shehzan Mohammed" userId="a6b78147d66dd722" providerId="LiveId" clId="{7ADBD81C-493A-4998-A729-744A4DD2A050}" dt="2021-11-13T04:38:04.047" v="6125" actId="1076"/>
          <ac:grpSpMkLst>
            <pc:docMk/>
            <pc:sldMk cId="1558531606" sldId="379"/>
            <ac:grpSpMk id="4" creationId="{CE8C40EB-5349-4B5F-AFE3-D15529DB7735}"/>
          </ac:grpSpMkLst>
        </pc:grpChg>
      </pc:sldChg>
      <pc:sldChg chg="addSp delSp modSp add mod modClrScheme chgLayout">
        <pc:chgData name="Shehzan Mohammed" userId="a6b78147d66dd722" providerId="LiveId" clId="{7ADBD81C-493A-4998-A729-744A4DD2A050}" dt="2021-11-13T02:11:54.786" v="2651" actId="207"/>
        <pc:sldMkLst>
          <pc:docMk/>
          <pc:sldMk cId="4116371015" sldId="381"/>
        </pc:sldMkLst>
        <pc:spChg chg="add del mod">
          <ac:chgData name="Shehzan Mohammed" userId="a6b78147d66dd722" providerId="LiveId" clId="{7ADBD81C-493A-4998-A729-744A4DD2A050}" dt="2021-11-13T02:11:43.932" v="2646" actId="6264"/>
          <ac:spMkLst>
            <pc:docMk/>
            <pc:sldMk cId="4116371015" sldId="381"/>
            <ac:spMk id="2" creationId="{0BBE7A45-C0E1-47EA-A0ED-87006A4F8E83}"/>
          </ac:spMkLst>
        </pc:spChg>
        <pc:spChg chg="add del mod">
          <ac:chgData name="Shehzan Mohammed" userId="a6b78147d66dd722" providerId="LiveId" clId="{7ADBD81C-493A-4998-A729-744A4DD2A050}" dt="2021-11-13T02:11:43.932" v="2646" actId="6264"/>
          <ac:spMkLst>
            <pc:docMk/>
            <pc:sldMk cId="4116371015" sldId="381"/>
            <ac:spMk id="3" creationId="{C2965022-3929-44FC-8909-46B2994EBD5C}"/>
          </ac:spMkLst>
        </pc:spChg>
        <pc:spChg chg="mod ord">
          <ac:chgData name="Shehzan Mohammed" userId="a6b78147d66dd722" providerId="LiveId" clId="{7ADBD81C-493A-4998-A729-744A4DD2A050}" dt="2021-11-13T02:11:43.932" v="2646" actId="6264"/>
          <ac:spMkLst>
            <pc:docMk/>
            <pc:sldMk cId="4116371015" sldId="381"/>
            <ac:spMk id="1275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2:11:54.786" v="2651" actId="207"/>
          <ac:spMkLst>
            <pc:docMk/>
            <pc:sldMk cId="4116371015" sldId="381"/>
            <ac:spMk id="1276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2:11:38.793" v="2645" actId="20577"/>
        <pc:sldMkLst>
          <pc:docMk/>
          <pc:sldMk cId="1882498583" sldId="382"/>
        </pc:sldMkLst>
        <pc:spChg chg="add del mod">
          <ac:chgData name="Shehzan Mohammed" userId="a6b78147d66dd722" providerId="LiveId" clId="{7ADBD81C-493A-4998-A729-744A4DD2A050}" dt="2021-11-13T02:11:13.274" v="2635" actId="6264"/>
          <ac:spMkLst>
            <pc:docMk/>
            <pc:sldMk cId="1882498583" sldId="382"/>
            <ac:spMk id="2" creationId="{6D37A79A-EF80-4CA6-A1D9-6650D3E1F85B}"/>
          </ac:spMkLst>
        </pc:spChg>
        <pc:spChg chg="add del mod">
          <ac:chgData name="Shehzan Mohammed" userId="a6b78147d66dd722" providerId="LiveId" clId="{7ADBD81C-493A-4998-A729-744A4DD2A050}" dt="2021-11-13T02:11:13.274" v="2635" actId="6264"/>
          <ac:spMkLst>
            <pc:docMk/>
            <pc:sldMk cId="1882498583" sldId="382"/>
            <ac:spMk id="3" creationId="{75CBCB0A-99F5-441E-AA92-68D041638772}"/>
          </ac:spMkLst>
        </pc:spChg>
        <pc:spChg chg="add del mod">
          <ac:chgData name="Shehzan Mohammed" userId="a6b78147d66dd722" providerId="LiveId" clId="{7ADBD81C-493A-4998-A729-744A4DD2A050}" dt="2021-11-13T02:11:15.995" v="2636" actId="6264"/>
          <ac:spMkLst>
            <pc:docMk/>
            <pc:sldMk cId="1882498583" sldId="382"/>
            <ac:spMk id="4" creationId="{8ED6C401-1E8E-4FC3-8D36-C40867BA1929}"/>
          </ac:spMkLst>
        </pc:spChg>
        <pc:spChg chg="add del mod">
          <ac:chgData name="Shehzan Mohammed" userId="a6b78147d66dd722" providerId="LiveId" clId="{7ADBD81C-493A-4998-A729-744A4DD2A050}" dt="2021-11-13T02:11:15.995" v="2636" actId="6264"/>
          <ac:spMkLst>
            <pc:docMk/>
            <pc:sldMk cId="1882498583" sldId="382"/>
            <ac:spMk id="5" creationId="{5783A0DB-60A3-4FF6-AC81-744EE83B500E}"/>
          </ac:spMkLst>
        </pc:spChg>
        <pc:spChg chg="mod ord">
          <ac:chgData name="Shehzan Mohammed" userId="a6b78147d66dd722" providerId="LiveId" clId="{7ADBD81C-493A-4998-A729-744A4DD2A050}" dt="2021-11-13T02:11:15.995" v="2636" actId="6264"/>
          <ac:spMkLst>
            <pc:docMk/>
            <pc:sldMk cId="1882498583" sldId="382"/>
            <ac:spMk id="1275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2:11:38.793" v="2645" actId="20577"/>
          <ac:spMkLst>
            <pc:docMk/>
            <pc:sldMk cId="1882498583" sldId="382"/>
            <ac:spMk id="1276" creationId="{00000000-0000-0000-0000-000000000000}"/>
          </ac:spMkLst>
        </pc:spChg>
      </pc:sldChg>
      <pc:sldChg chg="addSp delSp modSp add del mod modClrScheme chgLayout">
        <pc:chgData name="Shehzan Mohammed" userId="a6b78147d66dd722" providerId="LiveId" clId="{7ADBD81C-493A-4998-A729-744A4DD2A050}" dt="2021-11-13T02:13:00.955" v="2656" actId="47"/>
        <pc:sldMkLst>
          <pc:docMk/>
          <pc:sldMk cId="893264972" sldId="384"/>
        </pc:sldMkLst>
        <pc:spChg chg="add mod ord">
          <ac:chgData name="Shehzan Mohammed" userId="a6b78147d66dd722" providerId="LiveId" clId="{7ADBD81C-493A-4998-A729-744A4DD2A050}" dt="2021-11-13T01:54:55.857" v="2400" actId="700"/>
          <ac:spMkLst>
            <pc:docMk/>
            <pc:sldMk cId="893264972" sldId="384"/>
            <ac:spMk id="2" creationId="{E6E8DD32-10CA-4D0D-B2FA-091FF89FEED0}"/>
          </ac:spMkLst>
        </pc:spChg>
        <pc:spChg chg="mod ord">
          <ac:chgData name="Shehzan Mohammed" userId="a6b78147d66dd722" providerId="LiveId" clId="{7ADBD81C-493A-4998-A729-744A4DD2A050}" dt="2021-11-13T01:54:55.857" v="2400" actId="700"/>
          <ac:spMkLst>
            <pc:docMk/>
            <pc:sldMk cId="893264972" sldId="384"/>
            <ac:spMk id="4" creationId="{5ED53379-5606-49A9-89D9-EF37A922206D}"/>
          </ac:spMkLst>
        </pc:spChg>
        <pc:spChg chg="mod ord">
          <ac:chgData name="Shehzan Mohammed" userId="a6b78147d66dd722" providerId="LiveId" clId="{7ADBD81C-493A-4998-A729-744A4DD2A050}" dt="2021-11-13T01:54:55.857" v="2400" actId="700"/>
          <ac:spMkLst>
            <pc:docMk/>
            <pc:sldMk cId="893264972" sldId="384"/>
            <ac:spMk id="5" creationId="{CCF053D9-1572-4DA6-A309-274AE166085B}"/>
          </ac:spMkLst>
        </pc:spChg>
        <pc:spChg chg="del mod ord">
          <ac:chgData name="Shehzan Mohammed" userId="a6b78147d66dd722" providerId="LiveId" clId="{7ADBD81C-493A-4998-A729-744A4DD2A050}" dt="2021-11-13T01:54:55.857" v="2400" actId="700"/>
          <ac:spMkLst>
            <pc:docMk/>
            <pc:sldMk cId="893264972" sldId="384"/>
            <ac:spMk id="6" creationId="{EE1A9E5F-5981-4BAB-9833-DFB38053F669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18:53.946" v="2113" actId="14100"/>
        <pc:sldMkLst>
          <pc:docMk/>
          <pc:sldMk cId="1171366027" sldId="386"/>
        </pc:sldMkLst>
        <pc:spChg chg="mod ord">
          <ac:chgData name="Shehzan Mohammed" userId="a6b78147d66dd722" providerId="LiveId" clId="{7ADBD81C-493A-4998-A729-744A4DD2A050}" dt="2021-11-13T01:18:48.483" v="2112" actId="27636"/>
          <ac:spMkLst>
            <pc:docMk/>
            <pc:sldMk cId="1171366027" sldId="386"/>
            <ac:spMk id="2" creationId="{838F49F9-A0E0-4328-BDAE-02B365580C72}"/>
          </ac:spMkLst>
        </pc:spChg>
        <pc:spChg chg="mod ord">
          <ac:chgData name="Shehzan Mohammed" userId="a6b78147d66dd722" providerId="LiveId" clId="{7ADBD81C-493A-4998-A729-744A4DD2A050}" dt="2021-11-13T01:18:31.603" v="2106" actId="700"/>
          <ac:spMkLst>
            <pc:docMk/>
            <pc:sldMk cId="1171366027" sldId="386"/>
            <ac:spMk id="3" creationId="{91E68F84-C0D7-4187-9AFB-746122B0116C}"/>
          </ac:spMkLst>
        </pc:spChg>
        <pc:spChg chg="mod ord">
          <ac:chgData name="Shehzan Mohammed" userId="a6b78147d66dd722" providerId="LiveId" clId="{7ADBD81C-493A-4998-A729-744A4DD2A050}" dt="2021-11-13T01:18:31.603" v="2106" actId="700"/>
          <ac:spMkLst>
            <pc:docMk/>
            <pc:sldMk cId="1171366027" sldId="386"/>
            <ac:spMk id="4" creationId="{224EEFCD-36B9-4D1E-8041-E56CE44B1F3D}"/>
          </ac:spMkLst>
        </pc:spChg>
        <pc:spChg chg="add del mod">
          <ac:chgData name="Shehzan Mohammed" userId="a6b78147d66dd722" providerId="LiveId" clId="{7ADBD81C-493A-4998-A729-744A4DD2A050}" dt="2021-11-13T01:18:27.682" v="2105" actId="6264"/>
          <ac:spMkLst>
            <pc:docMk/>
            <pc:sldMk cId="1171366027" sldId="386"/>
            <ac:spMk id="5" creationId="{796F64E0-16BA-4B6F-AD2C-EC839C37E3A6}"/>
          </ac:spMkLst>
        </pc:spChg>
        <pc:spChg chg="add del mod">
          <ac:chgData name="Shehzan Mohammed" userId="a6b78147d66dd722" providerId="LiveId" clId="{7ADBD81C-493A-4998-A729-744A4DD2A050}" dt="2021-11-13T01:18:27.682" v="2105" actId="6264"/>
          <ac:spMkLst>
            <pc:docMk/>
            <pc:sldMk cId="1171366027" sldId="386"/>
            <ac:spMk id="6" creationId="{5F063EEE-6415-4875-B4D7-C3C5A20F59EE}"/>
          </ac:spMkLst>
        </pc:spChg>
        <pc:spChg chg="add del mod">
          <ac:chgData name="Shehzan Mohammed" userId="a6b78147d66dd722" providerId="LiveId" clId="{7ADBD81C-493A-4998-A729-744A4DD2A050}" dt="2021-11-13T01:18:27.682" v="2105" actId="6264"/>
          <ac:spMkLst>
            <pc:docMk/>
            <pc:sldMk cId="1171366027" sldId="386"/>
            <ac:spMk id="7" creationId="{E981DEE9-009B-4804-AE07-2C99BC6C94D0}"/>
          </ac:spMkLst>
        </pc:spChg>
        <pc:picChg chg="mod">
          <ac:chgData name="Shehzan Mohammed" userId="a6b78147d66dd722" providerId="LiveId" clId="{7ADBD81C-493A-4998-A729-744A4DD2A050}" dt="2021-11-13T01:18:53.946" v="2113" actId="14100"/>
          <ac:picMkLst>
            <pc:docMk/>
            <pc:sldMk cId="1171366027" sldId="386"/>
            <ac:picMk id="1026" creationId="{D7F0CDE8-C3CC-46EA-B1B7-0E0293E3EA99}"/>
          </ac:picMkLst>
        </pc:picChg>
      </pc:sldChg>
      <pc:sldChg chg="addSp delSp modSp add mod modClrScheme chgLayout">
        <pc:chgData name="Shehzan Mohammed" userId="a6b78147d66dd722" providerId="LiveId" clId="{7ADBD81C-493A-4998-A729-744A4DD2A050}" dt="2021-11-13T01:18:19.081" v="2102" actId="700"/>
        <pc:sldMkLst>
          <pc:docMk/>
          <pc:sldMk cId="3203121743" sldId="387"/>
        </pc:sldMkLst>
        <pc:spChg chg="del mod ord">
          <ac:chgData name="Shehzan Mohammed" userId="a6b78147d66dd722" providerId="LiveId" clId="{7ADBD81C-493A-4998-A729-744A4DD2A050}" dt="2021-11-13T01:14:55.069" v="2065" actId="700"/>
          <ac:spMkLst>
            <pc:docMk/>
            <pc:sldMk cId="3203121743" sldId="387"/>
            <ac:spMk id="2" creationId="{0C603497-797A-4D32-A6E6-F12EC8ABCDF6}"/>
          </ac:spMkLst>
        </pc:spChg>
        <pc:spChg chg="del mod ord">
          <ac:chgData name="Shehzan Mohammed" userId="a6b78147d66dd722" providerId="LiveId" clId="{7ADBD81C-493A-4998-A729-744A4DD2A050}" dt="2021-11-13T01:14:55.069" v="2065" actId="700"/>
          <ac:spMkLst>
            <pc:docMk/>
            <pc:sldMk cId="3203121743" sldId="387"/>
            <ac:spMk id="3" creationId="{C4D2FF04-8367-4C38-9C5F-53BA768A5BAB}"/>
          </ac:spMkLst>
        </pc:spChg>
        <pc:spChg chg="mod ord">
          <ac:chgData name="Shehzan Mohammed" userId="a6b78147d66dd722" providerId="LiveId" clId="{7ADBD81C-493A-4998-A729-744A4DD2A050}" dt="2021-11-13T01:18:19.081" v="2102" actId="700"/>
          <ac:spMkLst>
            <pc:docMk/>
            <pc:sldMk cId="3203121743" sldId="387"/>
            <ac:spMk id="4" creationId="{4F6849C1-77E9-4C49-95A0-32ECFE166C89}"/>
          </ac:spMkLst>
        </pc:spChg>
        <pc:spChg chg="add del mod ord">
          <ac:chgData name="Shehzan Mohammed" userId="a6b78147d66dd722" providerId="LiveId" clId="{7ADBD81C-493A-4998-A729-744A4DD2A050}" dt="2021-11-13T01:18:19.081" v="2102" actId="700"/>
          <ac:spMkLst>
            <pc:docMk/>
            <pc:sldMk cId="3203121743" sldId="387"/>
            <ac:spMk id="5" creationId="{A97049DC-879B-4D77-8BF8-8BB5678F0CF5}"/>
          </ac:spMkLst>
        </pc:spChg>
        <pc:spChg chg="add del mod ord">
          <ac:chgData name="Shehzan Mohammed" userId="a6b78147d66dd722" providerId="LiveId" clId="{7ADBD81C-493A-4998-A729-744A4DD2A050}" dt="2021-11-13T01:18:19.081" v="2102" actId="700"/>
          <ac:spMkLst>
            <pc:docMk/>
            <pc:sldMk cId="3203121743" sldId="387"/>
            <ac:spMk id="6" creationId="{995759D0-7748-4650-B66A-3895014A3DED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18:19.081" v="2102" actId="700"/>
        <pc:sldMkLst>
          <pc:docMk/>
          <pc:sldMk cId="2143113122" sldId="388"/>
        </pc:sldMkLst>
        <pc:spChg chg="del mod ord">
          <ac:chgData name="Shehzan Mohammed" userId="a6b78147d66dd722" providerId="LiveId" clId="{7ADBD81C-493A-4998-A729-744A4DD2A050}" dt="2021-11-13T01:14:55.069" v="2065" actId="700"/>
          <ac:spMkLst>
            <pc:docMk/>
            <pc:sldMk cId="2143113122" sldId="388"/>
            <ac:spMk id="2" creationId="{3A35F2AB-CE9E-4D01-9B67-840D28D322DB}"/>
          </ac:spMkLst>
        </pc:spChg>
        <pc:spChg chg="del mod ord">
          <ac:chgData name="Shehzan Mohammed" userId="a6b78147d66dd722" providerId="LiveId" clId="{7ADBD81C-493A-4998-A729-744A4DD2A050}" dt="2021-11-13T01:14:55.069" v="2065" actId="700"/>
          <ac:spMkLst>
            <pc:docMk/>
            <pc:sldMk cId="2143113122" sldId="388"/>
            <ac:spMk id="3" creationId="{144C29A8-5E3F-42F5-93FC-F7A5E516A8A6}"/>
          </ac:spMkLst>
        </pc:spChg>
        <pc:spChg chg="mod ord">
          <ac:chgData name="Shehzan Mohammed" userId="a6b78147d66dd722" providerId="LiveId" clId="{7ADBD81C-493A-4998-A729-744A4DD2A050}" dt="2021-11-13T01:18:19.081" v="2102" actId="700"/>
          <ac:spMkLst>
            <pc:docMk/>
            <pc:sldMk cId="2143113122" sldId="388"/>
            <ac:spMk id="4" creationId="{FAA9B9D0-6682-4181-9229-713D1A24F0F1}"/>
          </ac:spMkLst>
        </pc:spChg>
        <pc:spChg chg="add del mod ord">
          <ac:chgData name="Shehzan Mohammed" userId="a6b78147d66dd722" providerId="LiveId" clId="{7ADBD81C-493A-4998-A729-744A4DD2A050}" dt="2021-11-13T01:18:19.081" v="2102" actId="700"/>
          <ac:spMkLst>
            <pc:docMk/>
            <pc:sldMk cId="2143113122" sldId="388"/>
            <ac:spMk id="5" creationId="{82D4D23F-C2CC-4446-BC8D-C139C4A457C3}"/>
          </ac:spMkLst>
        </pc:spChg>
        <pc:spChg chg="add del mod ord">
          <ac:chgData name="Shehzan Mohammed" userId="a6b78147d66dd722" providerId="LiveId" clId="{7ADBD81C-493A-4998-A729-744A4DD2A050}" dt="2021-11-13T01:18:19.081" v="2102" actId="700"/>
          <ac:spMkLst>
            <pc:docMk/>
            <pc:sldMk cId="2143113122" sldId="388"/>
            <ac:spMk id="6" creationId="{213B6EE4-546C-4BB0-9387-28F02785F7EB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18:19.081" v="2102" actId="700"/>
        <pc:sldMkLst>
          <pc:docMk/>
          <pc:sldMk cId="3113566585" sldId="389"/>
        </pc:sldMkLst>
        <pc:spChg chg="del mod ord">
          <ac:chgData name="Shehzan Mohammed" userId="a6b78147d66dd722" providerId="LiveId" clId="{7ADBD81C-493A-4998-A729-744A4DD2A050}" dt="2021-11-13T01:14:55.069" v="2065" actId="700"/>
          <ac:spMkLst>
            <pc:docMk/>
            <pc:sldMk cId="3113566585" sldId="389"/>
            <ac:spMk id="2" creationId="{AFDBB4AF-1B9F-4749-9DD1-B0E54D87E767}"/>
          </ac:spMkLst>
        </pc:spChg>
        <pc:spChg chg="del mod ord">
          <ac:chgData name="Shehzan Mohammed" userId="a6b78147d66dd722" providerId="LiveId" clId="{7ADBD81C-493A-4998-A729-744A4DD2A050}" dt="2021-11-13T01:14:55.069" v="2065" actId="700"/>
          <ac:spMkLst>
            <pc:docMk/>
            <pc:sldMk cId="3113566585" sldId="389"/>
            <ac:spMk id="3" creationId="{7452A935-3DE2-441D-8AB8-13A5FFA54C3D}"/>
          </ac:spMkLst>
        </pc:spChg>
        <pc:spChg chg="mod ord">
          <ac:chgData name="Shehzan Mohammed" userId="a6b78147d66dd722" providerId="LiveId" clId="{7ADBD81C-493A-4998-A729-744A4DD2A050}" dt="2021-11-13T01:18:19.081" v="2102" actId="700"/>
          <ac:spMkLst>
            <pc:docMk/>
            <pc:sldMk cId="3113566585" sldId="389"/>
            <ac:spMk id="4" creationId="{DFF88D0B-6A64-452B-A7E8-B754252A71FA}"/>
          </ac:spMkLst>
        </pc:spChg>
        <pc:spChg chg="add del mod ord">
          <ac:chgData name="Shehzan Mohammed" userId="a6b78147d66dd722" providerId="LiveId" clId="{7ADBD81C-493A-4998-A729-744A4DD2A050}" dt="2021-11-13T01:18:19.081" v="2102" actId="700"/>
          <ac:spMkLst>
            <pc:docMk/>
            <pc:sldMk cId="3113566585" sldId="389"/>
            <ac:spMk id="5" creationId="{7CC8E05F-F770-4502-AC50-2AE0ECC61764}"/>
          </ac:spMkLst>
        </pc:spChg>
        <pc:spChg chg="add del mod ord">
          <ac:chgData name="Shehzan Mohammed" userId="a6b78147d66dd722" providerId="LiveId" clId="{7ADBD81C-493A-4998-A729-744A4DD2A050}" dt="2021-11-13T01:18:19.081" v="2102" actId="700"/>
          <ac:spMkLst>
            <pc:docMk/>
            <pc:sldMk cId="3113566585" sldId="389"/>
            <ac:spMk id="6" creationId="{B44D69CC-C387-48D7-A19B-407A7FCD2617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17:49.954" v="2099" actId="700"/>
        <pc:sldMkLst>
          <pc:docMk/>
          <pc:sldMk cId="3599795913" sldId="390"/>
        </pc:sldMkLst>
        <pc:spChg chg="del mod ord">
          <ac:chgData name="Shehzan Mohammed" userId="a6b78147d66dd722" providerId="LiveId" clId="{7ADBD81C-493A-4998-A729-744A4DD2A050}" dt="2021-11-13T01:14:55.069" v="2065" actId="700"/>
          <ac:spMkLst>
            <pc:docMk/>
            <pc:sldMk cId="3599795913" sldId="390"/>
            <ac:spMk id="2" creationId="{0A4077E2-C4CC-4353-ABAE-92B6307A0EC9}"/>
          </ac:spMkLst>
        </pc:spChg>
        <pc:spChg chg="mod ord">
          <ac:chgData name="Shehzan Mohammed" userId="a6b78147d66dd722" providerId="LiveId" clId="{7ADBD81C-493A-4998-A729-744A4DD2A050}" dt="2021-11-13T01:17:49.954" v="2099" actId="700"/>
          <ac:spMkLst>
            <pc:docMk/>
            <pc:sldMk cId="3599795913" sldId="390"/>
            <ac:spMk id="3" creationId="{C73D30B3-69C5-4C30-90E8-B4B3BAF34BC7}"/>
          </ac:spMkLst>
        </pc:spChg>
        <pc:spChg chg="mod ord">
          <ac:chgData name="Shehzan Mohammed" userId="a6b78147d66dd722" providerId="LiveId" clId="{7ADBD81C-493A-4998-A729-744A4DD2A050}" dt="2021-11-13T01:17:49.954" v="2099" actId="700"/>
          <ac:spMkLst>
            <pc:docMk/>
            <pc:sldMk cId="3599795913" sldId="390"/>
            <ac:spMk id="4" creationId="{CC17BC12-F95B-4320-B2C5-F9C4A417A7EB}"/>
          </ac:spMkLst>
        </pc:spChg>
        <pc:spChg chg="add del mod ord">
          <ac:chgData name="Shehzan Mohammed" userId="a6b78147d66dd722" providerId="LiveId" clId="{7ADBD81C-493A-4998-A729-744A4DD2A050}" dt="2021-11-13T01:17:49.954" v="2099" actId="700"/>
          <ac:spMkLst>
            <pc:docMk/>
            <pc:sldMk cId="3599795913" sldId="390"/>
            <ac:spMk id="5" creationId="{91EE53E5-7E37-4500-9341-53CF2A0CF89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18:19.081" v="2102" actId="700"/>
        <pc:sldMkLst>
          <pc:docMk/>
          <pc:sldMk cId="340158641" sldId="391"/>
        </pc:sldMkLst>
        <pc:spChg chg="del mod ord">
          <ac:chgData name="Shehzan Mohammed" userId="a6b78147d66dd722" providerId="LiveId" clId="{7ADBD81C-493A-4998-A729-744A4DD2A050}" dt="2021-11-13T01:14:55.069" v="2065" actId="700"/>
          <ac:spMkLst>
            <pc:docMk/>
            <pc:sldMk cId="340158641" sldId="391"/>
            <ac:spMk id="2" creationId="{A09B3668-D24D-4434-A27C-8BBC06312605}"/>
          </ac:spMkLst>
        </pc:spChg>
        <pc:spChg chg="del mod ord">
          <ac:chgData name="Shehzan Mohammed" userId="a6b78147d66dd722" providerId="LiveId" clId="{7ADBD81C-493A-4998-A729-744A4DD2A050}" dt="2021-11-13T01:14:55.069" v="2065" actId="700"/>
          <ac:spMkLst>
            <pc:docMk/>
            <pc:sldMk cId="340158641" sldId="391"/>
            <ac:spMk id="3" creationId="{5BEC7A27-FB03-4728-869E-453AA6A91493}"/>
          </ac:spMkLst>
        </pc:spChg>
        <pc:spChg chg="mod ord">
          <ac:chgData name="Shehzan Mohammed" userId="a6b78147d66dd722" providerId="LiveId" clId="{7ADBD81C-493A-4998-A729-744A4DD2A050}" dt="2021-11-13T01:18:19.081" v="2102" actId="700"/>
          <ac:spMkLst>
            <pc:docMk/>
            <pc:sldMk cId="340158641" sldId="391"/>
            <ac:spMk id="4" creationId="{D78690D7-F087-45E3-8C02-74F614A9401B}"/>
          </ac:spMkLst>
        </pc:spChg>
        <pc:spChg chg="add del mod ord">
          <ac:chgData name="Shehzan Mohammed" userId="a6b78147d66dd722" providerId="LiveId" clId="{7ADBD81C-493A-4998-A729-744A4DD2A050}" dt="2021-11-13T01:18:19.081" v="2102" actId="700"/>
          <ac:spMkLst>
            <pc:docMk/>
            <pc:sldMk cId="340158641" sldId="391"/>
            <ac:spMk id="5" creationId="{44171752-64E9-4BDE-87DD-9A17883CF9E0}"/>
          </ac:spMkLst>
        </pc:spChg>
        <pc:spChg chg="add del mod ord">
          <ac:chgData name="Shehzan Mohammed" userId="a6b78147d66dd722" providerId="LiveId" clId="{7ADBD81C-493A-4998-A729-744A4DD2A050}" dt="2021-11-13T01:18:19.081" v="2102" actId="700"/>
          <ac:spMkLst>
            <pc:docMk/>
            <pc:sldMk cId="340158641" sldId="391"/>
            <ac:spMk id="6" creationId="{F758BF27-D3F7-4FC1-8E89-D9686929394A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14:55.069" v="2065" actId="700"/>
        <pc:sldMkLst>
          <pc:docMk/>
          <pc:sldMk cId="1543881682" sldId="392"/>
        </pc:sldMkLst>
        <pc:spChg chg="del mod ord">
          <ac:chgData name="Shehzan Mohammed" userId="a6b78147d66dd722" providerId="LiveId" clId="{7ADBD81C-493A-4998-A729-744A4DD2A050}" dt="2021-11-13T01:14:55.069" v="2065" actId="700"/>
          <ac:spMkLst>
            <pc:docMk/>
            <pc:sldMk cId="1543881682" sldId="392"/>
            <ac:spMk id="2" creationId="{5E0F395B-6E63-47A5-A9B6-55AFB4F6D89D}"/>
          </ac:spMkLst>
        </pc:spChg>
        <pc:spChg chg="del mod ord">
          <ac:chgData name="Shehzan Mohammed" userId="a6b78147d66dd722" providerId="LiveId" clId="{7ADBD81C-493A-4998-A729-744A4DD2A050}" dt="2021-11-13T01:14:55.069" v="2065" actId="700"/>
          <ac:spMkLst>
            <pc:docMk/>
            <pc:sldMk cId="1543881682" sldId="392"/>
            <ac:spMk id="3" creationId="{B991438B-D560-4A34-AA0C-24DDDD9F52F9}"/>
          </ac:spMkLst>
        </pc:spChg>
        <pc:spChg chg="mod ord">
          <ac:chgData name="Shehzan Mohammed" userId="a6b78147d66dd722" providerId="LiveId" clId="{7ADBD81C-493A-4998-A729-744A4DD2A050}" dt="2021-11-13T01:14:55.069" v="2065" actId="700"/>
          <ac:spMkLst>
            <pc:docMk/>
            <pc:sldMk cId="1543881682" sldId="392"/>
            <ac:spMk id="4" creationId="{FA12A72A-1477-4AF1-9674-0DCAF36C50CF}"/>
          </ac:spMkLst>
        </pc:spChg>
        <pc:spChg chg="add mod ord">
          <ac:chgData name="Shehzan Mohammed" userId="a6b78147d66dd722" providerId="LiveId" clId="{7ADBD81C-493A-4998-A729-744A4DD2A050}" dt="2021-11-13T01:14:55.069" v="2065" actId="700"/>
          <ac:spMkLst>
            <pc:docMk/>
            <pc:sldMk cId="1543881682" sldId="392"/>
            <ac:spMk id="5" creationId="{D060FB9B-D153-49F1-B2AB-AA8AA2DD7075}"/>
          </ac:spMkLst>
        </pc:spChg>
        <pc:spChg chg="add mod ord">
          <ac:chgData name="Shehzan Mohammed" userId="a6b78147d66dd722" providerId="LiveId" clId="{7ADBD81C-493A-4998-A729-744A4DD2A050}" dt="2021-11-13T01:14:55.069" v="2065" actId="700"/>
          <ac:spMkLst>
            <pc:docMk/>
            <pc:sldMk cId="1543881682" sldId="392"/>
            <ac:spMk id="6" creationId="{368338B5-8EBF-4F5B-A5C4-9C70835AB243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18:11.526" v="2101" actId="700"/>
        <pc:sldMkLst>
          <pc:docMk/>
          <pc:sldMk cId="1170628616" sldId="393"/>
        </pc:sldMkLst>
        <pc:spChg chg="del mod ord">
          <ac:chgData name="Shehzan Mohammed" userId="a6b78147d66dd722" providerId="LiveId" clId="{7ADBD81C-493A-4998-A729-744A4DD2A050}" dt="2021-11-13T01:14:55.069" v="2065" actId="700"/>
          <ac:spMkLst>
            <pc:docMk/>
            <pc:sldMk cId="1170628616" sldId="393"/>
            <ac:spMk id="2" creationId="{E8080A70-A996-49B0-BFDB-97837366D04C}"/>
          </ac:spMkLst>
        </pc:spChg>
        <pc:spChg chg="del mod ord">
          <ac:chgData name="Shehzan Mohammed" userId="a6b78147d66dd722" providerId="LiveId" clId="{7ADBD81C-493A-4998-A729-744A4DD2A050}" dt="2021-11-13T01:14:55.069" v="2065" actId="700"/>
          <ac:spMkLst>
            <pc:docMk/>
            <pc:sldMk cId="1170628616" sldId="393"/>
            <ac:spMk id="3" creationId="{C8BB268D-9922-4B8B-BDC3-C643478905FA}"/>
          </ac:spMkLst>
        </pc:spChg>
        <pc:spChg chg="mod ord">
          <ac:chgData name="Shehzan Mohammed" userId="a6b78147d66dd722" providerId="LiveId" clId="{7ADBD81C-493A-4998-A729-744A4DD2A050}" dt="2021-11-13T01:18:11.526" v="2101" actId="700"/>
          <ac:spMkLst>
            <pc:docMk/>
            <pc:sldMk cId="1170628616" sldId="393"/>
            <ac:spMk id="4" creationId="{F0BBD5E7-2DBB-4190-BD57-F11071C7DA6C}"/>
          </ac:spMkLst>
        </pc:spChg>
        <pc:spChg chg="add del mod ord">
          <ac:chgData name="Shehzan Mohammed" userId="a6b78147d66dd722" providerId="LiveId" clId="{7ADBD81C-493A-4998-A729-744A4DD2A050}" dt="2021-11-13T01:18:07.275" v="2100" actId="700"/>
          <ac:spMkLst>
            <pc:docMk/>
            <pc:sldMk cId="1170628616" sldId="393"/>
            <ac:spMk id="5" creationId="{87C10AB5-30D3-4FD3-8FA5-7029BD546EF7}"/>
          </ac:spMkLst>
        </pc:spChg>
        <pc:spChg chg="add del mod ord">
          <ac:chgData name="Shehzan Mohammed" userId="a6b78147d66dd722" providerId="LiveId" clId="{7ADBD81C-493A-4998-A729-744A4DD2A050}" dt="2021-11-13T01:18:07.275" v="2100" actId="700"/>
          <ac:spMkLst>
            <pc:docMk/>
            <pc:sldMk cId="1170628616" sldId="393"/>
            <ac:spMk id="6" creationId="{BA5A4289-909C-4D84-80EF-0F5F45E5D9B8}"/>
          </ac:spMkLst>
        </pc:spChg>
        <pc:spChg chg="add del mod ord">
          <ac:chgData name="Shehzan Mohammed" userId="a6b78147d66dd722" providerId="LiveId" clId="{7ADBD81C-493A-4998-A729-744A4DD2A050}" dt="2021-11-13T01:18:11.526" v="2101" actId="700"/>
          <ac:spMkLst>
            <pc:docMk/>
            <pc:sldMk cId="1170628616" sldId="393"/>
            <ac:spMk id="7" creationId="{9D7347BB-0FCC-4F24-9E7B-33DCC1051784}"/>
          </ac:spMkLst>
        </pc:spChg>
      </pc:sldChg>
      <pc:sldChg chg="modSp add mod modClrScheme chgLayout">
        <pc:chgData name="Shehzan Mohammed" userId="a6b78147d66dd722" providerId="LiveId" clId="{7ADBD81C-493A-4998-A729-744A4DD2A050}" dt="2021-11-13T01:18:19.081" v="2102" actId="700"/>
        <pc:sldMkLst>
          <pc:docMk/>
          <pc:sldMk cId="2825632497" sldId="394"/>
        </pc:sldMkLst>
        <pc:spChg chg="mod ord">
          <ac:chgData name="Shehzan Mohammed" userId="a6b78147d66dd722" providerId="LiveId" clId="{7ADBD81C-493A-4998-A729-744A4DD2A050}" dt="2021-11-13T01:18:19.081" v="2102" actId="700"/>
          <ac:spMkLst>
            <pc:docMk/>
            <pc:sldMk cId="2825632497" sldId="394"/>
            <ac:spMk id="2" creationId="{AE1ECC6C-5B15-4F0D-B10F-2EAF8F4CAA05}"/>
          </ac:spMkLst>
        </pc:spChg>
        <pc:spChg chg="mod ord">
          <ac:chgData name="Shehzan Mohammed" userId="a6b78147d66dd722" providerId="LiveId" clId="{7ADBD81C-493A-4998-A729-744A4DD2A050}" dt="2021-11-13T01:18:19.081" v="2102" actId="700"/>
          <ac:spMkLst>
            <pc:docMk/>
            <pc:sldMk cId="2825632497" sldId="394"/>
            <ac:spMk id="3" creationId="{809FCBFA-F618-4A66-9CBA-25DA0335B3E1}"/>
          </ac:spMkLst>
        </pc:spChg>
        <pc:spChg chg="mod ord">
          <ac:chgData name="Shehzan Mohammed" userId="a6b78147d66dd722" providerId="LiveId" clId="{7ADBD81C-493A-4998-A729-744A4DD2A050}" dt="2021-11-13T01:18:19.081" v="2102" actId="700"/>
          <ac:spMkLst>
            <pc:docMk/>
            <pc:sldMk cId="2825632497" sldId="394"/>
            <ac:spMk id="4" creationId="{743FAA36-6D00-495C-852B-BF73CB1D880D}"/>
          </ac:spMkLst>
        </pc:spChg>
        <pc:picChg chg="mod">
          <ac:chgData name="Shehzan Mohammed" userId="a6b78147d66dd722" providerId="LiveId" clId="{7ADBD81C-493A-4998-A729-744A4DD2A050}" dt="2021-11-13T01:17:35.523" v="2098" actId="26606"/>
          <ac:picMkLst>
            <pc:docMk/>
            <pc:sldMk cId="2825632497" sldId="394"/>
            <ac:picMk id="5" creationId="{DBE134EF-8C83-4EFB-A275-2809F9231D14}"/>
          </ac:picMkLst>
        </pc:picChg>
      </pc:sldChg>
      <pc:sldChg chg="addSp delSp modSp add mod modClrScheme chgLayout">
        <pc:chgData name="Shehzan Mohammed" userId="a6b78147d66dd722" providerId="LiveId" clId="{7ADBD81C-493A-4998-A729-744A4DD2A050}" dt="2021-11-13T17:32:26.327" v="6528" actId="9405"/>
        <pc:sldMkLst>
          <pc:docMk/>
          <pc:sldMk cId="1331397557" sldId="395"/>
        </pc:sldMkLst>
        <pc:spChg chg="mod ord">
          <ac:chgData name="Shehzan Mohammed" userId="a6b78147d66dd722" providerId="LiveId" clId="{7ADBD81C-493A-4998-A729-744A4DD2A050}" dt="2021-11-13T01:14:55.101" v="2066" actId="27636"/>
          <ac:spMkLst>
            <pc:docMk/>
            <pc:sldMk cId="1331397557" sldId="395"/>
            <ac:spMk id="2" creationId="{EA2063AF-23D9-4585-A92F-E91CCB2F47F5}"/>
          </ac:spMkLst>
        </pc:spChg>
        <pc:spChg chg="mod ord">
          <ac:chgData name="Shehzan Mohammed" userId="a6b78147d66dd722" providerId="LiveId" clId="{7ADBD81C-493A-4998-A729-744A4DD2A050}" dt="2021-11-13T01:14:55.069" v="2065" actId="700"/>
          <ac:spMkLst>
            <pc:docMk/>
            <pc:sldMk cId="1331397557" sldId="395"/>
            <ac:spMk id="3" creationId="{175F859C-7BDD-4748-AA5B-0594410C81F0}"/>
          </ac:spMkLst>
        </pc:spChg>
        <pc:spChg chg="mod ord">
          <ac:chgData name="Shehzan Mohammed" userId="a6b78147d66dd722" providerId="LiveId" clId="{7ADBD81C-493A-4998-A729-744A4DD2A050}" dt="2021-11-13T01:14:55.069" v="2065" actId="700"/>
          <ac:spMkLst>
            <pc:docMk/>
            <pc:sldMk cId="1331397557" sldId="395"/>
            <ac:spMk id="4" creationId="{D3DCAFE0-D230-4A50-8391-7DABD42AA58F}"/>
          </ac:spMkLst>
        </pc:spChg>
        <pc:picChg chg="mod">
          <ac:chgData name="Shehzan Mohammed" userId="a6b78147d66dd722" providerId="LiveId" clId="{7ADBD81C-493A-4998-A729-744A4DD2A050}" dt="2021-11-13T01:17:19.294" v="2096" actId="1076"/>
          <ac:picMkLst>
            <pc:docMk/>
            <pc:sldMk cId="1331397557" sldId="395"/>
            <ac:picMk id="1026" creationId="{3EA34C06-60C1-4A0F-9FA9-EDD73BF4B526}"/>
          </ac:picMkLst>
        </pc:picChg>
        <pc:inkChg chg="add del">
          <ac:chgData name="Shehzan Mohammed" userId="a6b78147d66dd722" providerId="LiveId" clId="{7ADBD81C-493A-4998-A729-744A4DD2A050}" dt="2021-11-13T17:32:26.327" v="6528" actId="9405"/>
          <ac:inkMkLst>
            <pc:docMk/>
            <pc:sldMk cId="1331397557" sldId="395"/>
            <ac:inkMk id="5" creationId="{96659818-0B17-40FC-A90B-7569CCD2EA50}"/>
          </ac:inkMkLst>
        </pc:inkChg>
      </pc:sldChg>
      <pc:sldChg chg="addSp delSp modSp add mod modClrScheme chgLayout">
        <pc:chgData name="Shehzan Mohammed" userId="a6b78147d66dd722" providerId="LiveId" clId="{7ADBD81C-493A-4998-A729-744A4DD2A050}" dt="2021-11-13T01:47:21.618" v="2193" actId="6264"/>
        <pc:sldMkLst>
          <pc:docMk/>
          <pc:sldMk cId="3456028606" sldId="396"/>
        </pc:sldMkLst>
        <pc:spChg chg="add del mod">
          <ac:chgData name="Shehzan Mohammed" userId="a6b78147d66dd722" providerId="LiveId" clId="{7ADBD81C-493A-4998-A729-744A4DD2A050}" dt="2021-11-13T01:47:21.618" v="2193" actId="6264"/>
          <ac:spMkLst>
            <pc:docMk/>
            <pc:sldMk cId="3456028606" sldId="396"/>
            <ac:spMk id="2" creationId="{893BAB82-7D4C-4792-88FF-538AF23AE52F}"/>
          </ac:spMkLst>
        </pc:spChg>
        <pc:spChg chg="add del mod">
          <ac:chgData name="Shehzan Mohammed" userId="a6b78147d66dd722" providerId="LiveId" clId="{7ADBD81C-493A-4998-A729-744A4DD2A050}" dt="2021-11-13T01:47:21.618" v="2193" actId="6264"/>
          <ac:spMkLst>
            <pc:docMk/>
            <pc:sldMk cId="3456028606" sldId="396"/>
            <ac:spMk id="3" creationId="{D6331E4E-90D6-47F0-A0D8-A6D26B96EC8F}"/>
          </ac:spMkLst>
        </pc:spChg>
        <pc:spChg chg="mod ord">
          <ac:chgData name="Shehzan Mohammed" userId="a6b78147d66dd722" providerId="LiveId" clId="{7ADBD81C-493A-4998-A729-744A4DD2A050}" dt="2021-11-13T01:47:21.618" v="2193" actId="6264"/>
          <ac:spMkLst>
            <pc:docMk/>
            <pc:sldMk cId="3456028606" sldId="396"/>
            <ac:spMk id="437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47:21.618" v="2193" actId="6264"/>
          <ac:spMkLst>
            <pc:docMk/>
            <pc:sldMk cId="3456028606" sldId="396"/>
            <ac:spMk id="440" creationId="{00000000-0000-0000-0000-000000000000}"/>
          </ac:spMkLst>
        </pc:spChg>
      </pc:sldChg>
      <pc:sldChg chg="modSp add del mod modClrScheme chgLayout">
        <pc:chgData name="Shehzan Mohammed" userId="a6b78147d66dd722" providerId="LiveId" clId="{7ADBD81C-493A-4998-A729-744A4DD2A050}" dt="2021-11-13T01:17:22.106" v="2097" actId="47"/>
        <pc:sldMkLst>
          <pc:docMk/>
          <pc:sldMk cId="3078395550" sldId="400"/>
        </pc:sldMkLst>
        <pc:spChg chg="mod ord">
          <ac:chgData name="Shehzan Mohammed" userId="a6b78147d66dd722" providerId="LiveId" clId="{7ADBD81C-493A-4998-A729-744A4DD2A050}" dt="2021-11-13T01:14:55.069" v="2065" actId="700"/>
          <ac:spMkLst>
            <pc:docMk/>
            <pc:sldMk cId="3078395550" sldId="400"/>
            <ac:spMk id="2" creationId="{EA2063AF-23D9-4585-A92F-E91CCB2F47F5}"/>
          </ac:spMkLst>
        </pc:spChg>
        <pc:spChg chg="mod ord">
          <ac:chgData name="Shehzan Mohammed" userId="a6b78147d66dd722" providerId="LiveId" clId="{7ADBD81C-493A-4998-A729-744A4DD2A050}" dt="2021-11-13T01:14:55.069" v="2065" actId="700"/>
          <ac:spMkLst>
            <pc:docMk/>
            <pc:sldMk cId="3078395550" sldId="400"/>
            <ac:spMk id="3" creationId="{175F859C-7BDD-4748-AA5B-0594410C81F0}"/>
          </ac:spMkLst>
        </pc:spChg>
        <pc:spChg chg="mod ord">
          <ac:chgData name="Shehzan Mohammed" userId="a6b78147d66dd722" providerId="LiveId" clId="{7ADBD81C-493A-4998-A729-744A4DD2A050}" dt="2021-11-13T01:14:55.069" v="2065" actId="700"/>
          <ac:spMkLst>
            <pc:docMk/>
            <pc:sldMk cId="3078395550" sldId="400"/>
            <ac:spMk id="4" creationId="{D3DCAFE0-D230-4A50-8391-7DABD42AA58F}"/>
          </ac:spMkLst>
        </pc:spChg>
      </pc:sldChg>
      <pc:sldChg chg="modSp add mod modNotes">
        <pc:chgData name="Shehzan Mohammed" userId="a6b78147d66dd722" providerId="LiveId" clId="{7ADBD81C-493A-4998-A729-744A4DD2A050}" dt="2021-11-13T00:11:23.916" v="1433" actId="14100"/>
        <pc:sldMkLst>
          <pc:docMk/>
          <pc:sldMk cId="385398790" sldId="769"/>
        </pc:sldMkLst>
        <pc:spChg chg="mod">
          <ac:chgData name="Shehzan Mohammed" userId="a6b78147d66dd722" providerId="LiveId" clId="{7ADBD81C-493A-4998-A729-744A4DD2A050}" dt="2021-11-12T23:39:18.259" v="912"/>
          <ac:spMkLst>
            <pc:docMk/>
            <pc:sldMk cId="385398790" sldId="769"/>
            <ac:spMk id="2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0:11:23.916" v="1433" actId="14100"/>
          <ac:spMkLst>
            <pc:docMk/>
            <pc:sldMk cId="385398790" sldId="769"/>
            <ac:spMk id="216" creationId="{00000000-0000-0000-0000-000000000000}"/>
          </ac:spMkLst>
        </pc:spChg>
      </pc:sldChg>
      <pc:sldChg chg="addSp delSp modSp add mod delAnim modAnim modNotes">
        <pc:chgData name="Shehzan Mohammed" userId="a6b78147d66dd722" providerId="LiveId" clId="{7ADBD81C-493A-4998-A729-744A4DD2A050}" dt="2021-11-13T00:11:47.989" v="1438" actId="478"/>
        <pc:sldMkLst>
          <pc:docMk/>
          <pc:sldMk cId="3005981952" sldId="770"/>
        </pc:sldMkLst>
        <pc:spChg chg="mod">
          <ac:chgData name="Shehzan Mohammed" userId="a6b78147d66dd722" providerId="LiveId" clId="{7ADBD81C-493A-4998-A729-744A4DD2A050}" dt="2021-11-12T23:39:18.259" v="912"/>
          <ac:spMkLst>
            <pc:docMk/>
            <pc:sldMk cId="3005981952" sldId="770"/>
            <ac:spMk id="2" creationId="{00000000-0000-0000-0000-000000000000}"/>
          </ac:spMkLst>
        </pc:spChg>
        <pc:spChg chg="add del mod">
          <ac:chgData name="Shehzan Mohammed" userId="a6b78147d66dd722" providerId="LiveId" clId="{7ADBD81C-493A-4998-A729-744A4DD2A050}" dt="2021-11-13T00:11:47.989" v="1438" actId="478"/>
          <ac:spMkLst>
            <pc:docMk/>
            <pc:sldMk cId="3005981952" sldId="770"/>
            <ac:spMk id="12" creationId="{AC4DB3DC-2CB6-4ED9-B4E0-51DC36BC456C}"/>
          </ac:spMkLst>
        </pc:spChg>
        <pc:spChg chg="mod ord">
          <ac:chgData name="Shehzan Mohammed" userId="a6b78147d66dd722" providerId="LiveId" clId="{7ADBD81C-493A-4998-A729-744A4DD2A050}" dt="2021-11-13T00:11:44.988" v="1437" actId="167"/>
          <ac:spMkLst>
            <pc:docMk/>
            <pc:sldMk cId="3005981952" sldId="770"/>
            <ac:spMk id="216" creationId="{00000000-0000-0000-0000-000000000000}"/>
          </ac:spMkLst>
        </pc:spChg>
      </pc:sldChg>
      <pc:sldChg chg="addSp delSp modSp add mod delAnim modAnim modNotes">
        <pc:chgData name="Shehzan Mohammed" userId="a6b78147d66dd722" providerId="LiveId" clId="{7ADBD81C-493A-4998-A729-744A4DD2A050}" dt="2021-11-13T00:12:12.780" v="1444" actId="478"/>
        <pc:sldMkLst>
          <pc:docMk/>
          <pc:sldMk cId="4056139281" sldId="771"/>
        </pc:sldMkLst>
        <pc:spChg chg="mod">
          <ac:chgData name="Shehzan Mohammed" userId="a6b78147d66dd722" providerId="LiveId" clId="{7ADBD81C-493A-4998-A729-744A4DD2A050}" dt="2021-11-12T23:39:18.259" v="912"/>
          <ac:spMkLst>
            <pc:docMk/>
            <pc:sldMk cId="4056139281" sldId="771"/>
            <ac:spMk id="2" creationId="{00000000-0000-0000-0000-000000000000}"/>
          </ac:spMkLst>
        </pc:spChg>
        <pc:spChg chg="add del mod">
          <ac:chgData name="Shehzan Mohammed" userId="a6b78147d66dd722" providerId="LiveId" clId="{7ADBD81C-493A-4998-A729-744A4DD2A050}" dt="2021-11-13T00:12:12.780" v="1444" actId="478"/>
          <ac:spMkLst>
            <pc:docMk/>
            <pc:sldMk cId="4056139281" sldId="771"/>
            <ac:spMk id="12" creationId="{A49DA2DE-4AE3-4A2F-BCD5-59A8782C3792}"/>
          </ac:spMkLst>
        </pc:spChg>
        <pc:spChg chg="mod">
          <ac:chgData name="Shehzan Mohammed" userId="a6b78147d66dd722" providerId="LiveId" clId="{7ADBD81C-493A-4998-A729-744A4DD2A050}" dt="2021-11-13T00:12:10.043" v="1443" actId="14100"/>
          <ac:spMkLst>
            <pc:docMk/>
            <pc:sldMk cId="4056139281" sldId="771"/>
            <ac:spMk id="216" creationId="{00000000-0000-0000-0000-000000000000}"/>
          </ac:spMkLst>
        </pc:spChg>
      </pc:sldChg>
      <pc:sldChg chg="modSp add mod modClrScheme chgLayout">
        <pc:chgData name="Shehzan Mohammed" userId="a6b78147d66dd722" providerId="LiveId" clId="{7ADBD81C-493A-4998-A729-744A4DD2A050}" dt="2021-11-12T23:40:59.706" v="917" actId="700"/>
        <pc:sldMkLst>
          <pc:docMk/>
          <pc:sldMk cId="0" sldId="772"/>
        </pc:sldMkLst>
        <pc:spChg chg="mod ord">
          <ac:chgData name="Shehzan Mohammed" userId="a6b78147d66dd722" providerId="LiveId" clId="{7ADBD81C-493A-4998-A729-744A4DD2A050}" dt="2021-11-12T23:40:59.706" v="917" actId="700"/>
          <ac:spMkLst>
            <pc:docMk/>
            <pc:sldMk cId="0" sldId="772"/>
            <ac:spMk id="140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2T23:40:59.706" v="917" actId="700"/>
          <ac:spMkLst>
            <pc:docMk/>
            <pc:sldMk cId="0" sldId="772"/>
            <ac:spMk id="142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4:33:12.705" v="5904" actId="6264"/>
        <pc:sldMkLst>
          <pc:docMk/>
          <pc:sldMk cId="0" sldId="773"/>
        </pc:sldMkLst>
        <pc:spChg chg="add del mod ord">
          <ac:chgData name="Shehzan Mohammed" userId="a6b78147d66dd722" providerId="LiveId" clId="{7ADBD81C-493A-4998-A729-744A4DD2A050}" dt="2021-11-12T23:40:56.633" v="916" actId="700"/>
          <ac:spMkLst>
            <pc:docMk/>
            <pc:sldMk cId="0" sldId="773"/>
            <ac:spMk id="2" creationId="{942CEBDA-CD69-4C0A-9CBB-3F3B3DF48E1C}"/>
          </ac:spMkLst>
        </pc:spChg>
        <pc:spChg chg="add del mod ord">
          <ac:chgData name="Shehzan Mohammed" userId="a6b78147d66dd722" providerId="LiveId" clId="{7ADBD81C-493A-4998-A729-744A4DD2A050}" dt="2021-11-12T23:40:59.706" v="917" actId="700"/>
          <ac:spMkLst>
            <pc:docMk/>
            <pc:sldMk cId="0" sldId="773"/>
            <ac:spMk id="3" creationId="{06CBFAA4-83C8-4D03-8E0B-4CA8476C8E42}"/>
          </ac:spMkLst>
        </pc:spChg>
        <pc:spChg chg="add del mod ord">
          <ac:chgData name="Shehzan Mohammed" userId="a6b78147d66dd722" providerId="LiveId" clId="{7ADBD81C-493A-4998-A729-744A4DD2A050}" dt="2021-11-13T02:21:03.642" v="2808" actId="700"/>
          <ac:spMkLst>
            <pc:docMk/>
            <pc:sldMk cId="0" sldId="773"/>
            <ac:spMk id="4" creationId="{CADA992B-5CF1-4B6C-9D34-197568222507}"/>
          </ac:spMkLst>
        </pc:spChg>
        <pc:spChg chg="add del mod">
          <ac:chgData name="Shehzan Mohammed" userId="a6b78147d66dd722" providerId="LiveId" clId="{7ADBD81C-493A-4998-A729-744A4DD2A050}" dt="2021-11-13T04:33:12.705" v="5904" actId="6264"/>
          <ac:spMkLst>
            <pc:docMk/>
            <pc:sldMk cId="0" sldId="773"/>
            <ac:spMk id="5" creationId="{0A98A386-B9FD-4C94-9C63-7807CAA40A4E}"/>
          </ac:spMkLst>
        </pc:spChg>
        <pc:spChg chg="mod ord">
          <ac:chgData name="Shehzan Mohammed" userId="a6b78147d66dd722" providerId="LiveId" clId="{7ADBD81C-493A-4998-A729-744A4DD2A050}" dt="2021-11-13T04:33:12.705" v="5904" actId="6264"/>
          <ac:spMkLst>
            <pc:docMk/>
            <pc:sldMk cId="0" sldId="773"/>
            <ac:spMk id="153" creationId="{00000000-0000-0000-0000-000000000000}"/>
          </ac:spMkLst>
        </pc:spChg>
      </pc:sldChg>
      <pc:sldChg chg="addSp modSp new mod">
        <pc:chgData name="Shehzan Mohammed" userId="a6b78147d66dd722" providerId="LiveId" clId="{7ADBD81C-493A-4998-A729-744A4DD2A050}" dt="2021-11-12T23:47:21.998" v="1031" actId="14100"/>
        <pc:sldMkLst>
          <pc:docMk/>
          <pc:sldMk cId="1234329562" sldId="774"/>
        </pc:sldMkLst>
        <pc:spChg chg="mod">
          <ac:chgData name="Shehzan Mohammed" userId="a6b78147d66dd722" providerId="LiveId" clId="{7ADBD81C-493A-4998-A729-744A4DD2A050}" dt="2021-11-12T23:44:51.396" v="1006" actId="20577"/>
          <ac:spMkLst>
            <pc:docMk/>
            <pc:sldMk cId="1234329562" sldId="774"/>
            <ac:spMk id="3" creationId="{956F5A4E-0916-460D-94FD-7B24BC94711B}"/>
          </ac:spMkLst>
        </pc:spChg>
        <pc:spChg chg="mod">
          <ac:chgData name="Shehzan Mohammed" userId="a6b78147d66dd722" providerId="LiveId" clId="{7ADBD81C-493A-4998-A729-744A4DD2A050}" dt="2021-11-12T23:44:41.678" v="1003" actId="20577"/>
          <ac:spMkLst>
            <pc:docMk/>
            <pc:sldMk cId="1234329562" sldId="774"/>
            <ac:spMk id="4" creationId="{260901E6-6043-4B69-85D2-849D12D5D340}"/>
          </ac:spMkLst>
        </pc:spChg>
        <pc:spChg chg="add mod">
          <ac:chgData name="Shehzan Mohammed" userId="a6b78147d66dd722" providerId="LiveId" clId="{7ADBD81C-493A-4998-A729-744A4DD2A050}" dt="2021-11-12T23:46:54.229" v="1025" actId="1076"/>
          <ac:spMkLst>
            <pc:docMk/>
            <pc:sldMk cId="1234329562" sldId="774"/>
            <ac:spMk id="8" creationId="{3446BB54-925E-4523-B57B-29C8E873ECC4}"/>
          </ac:spMkLst>
        </pc:spChg>
        <pc:spChg chg="add mod">
          <ac:chgData name="Shehzan Mohammed" userId="a6b78147d66dd722" providerId="LiveId" clId="{7ADBD81C-493A-4998-A729-744A4DD2A050}" dt="2021-11-12T23:47:21.998" v="1031" actId="14100"/>
          <ac:spMkLst>
            <pc:docMk/>
            <pc:sldMk cId="1234329562" sldId="774"/>
            <ac:spMk id="9" creationId="{AD99264A-AAFA-4D0C-811C-673B9D19F864}"/>
          </ac:spMkLst>
        </pc:spChg>
        <pc:graphicFrameChg chg="add mod modGraphic">
          <ac:chgData name="Shehzan Mohammed" userId="a6b78147d66dd722" providerId="LiveId" clId="{7ADBD81C-493A-4998-A729-744A4DD2A050}" dt="2021-11-12T23:45:42.319" v="1014" actId="2162"/>
          <ac:graphicFrameMkLst>
            <pc:docMk/>
            <pc:sldMk cId="1234329562" sldId="774"/>
            <ac:graphicFrameMk id="5" creationId="{BC84E939-52D6-4B7D-9113-31450DE5E9BB}"/>
          </ac:graphicFrameMkLst>
        </pc:graphicFrameChg>
        <pc:graphicFrameChg chg="add mod modGraphic">
          <ac:chgData name="Shehzan Mohammed" userId="a6b78147d66dd722" providerId="LiveId" clId="{7ADBD81C-493A-4998-A729-744A4DD2A050}" dt="2021-11-12T23:46:25.241" v="1021" actId="207"/>
          <ac:graphicFrameMkLst>
            <pc:docMk/>
            <pc:sldMk cId="1234329562" sldId="774"/>
            <ac:graphicFrameMk id="6" creationId="{D2F3B131-28B3-417D-AD00-1C7E19E7BE9B}"/>
          </ac:graphicFrameMkLst>
        </pc:graphicFrameChg>
        <pc:graphicFrameChg chg="add mod">
          <ac:chgData name="Shehzan Mohammed" userId="a6b78147d66dd722" providerId="LiveId" clId="{7ADBD81C-493A-4998-A729-744A4DD2A050}" dt="2021-11-12T23:46:03.400" v="1020" actId="1076"/>
          <ac:graphicFrameMkLst>
            <pc:docMk/>
            <pc:sldMk cId="1234329562" sldId="774"/>
            <ac:graphicFrameMk id="7" creationId="{172C8C57-8F77-4A23-8BB9-78F3B346167B}"/>
          </ac:graphicFrameMkLst>
        </pc:graphicFrameChg>
      </pc:sldChg>
      <pc:sldChg chg="addSp delSp modSp add mod modClrScheme chgLayout">
        <pc:chgData name="Shehzan Mohammed" userId="a6b78147d66dd722" providerId="LiveId" clId="{7ADBD81C-493A-4998-A729-744A4DD2A050}" dt="2021-11-13T00:05:41.541" v="1373" actId="2711"/>
        <pc:sldMkLst>
          <pc:docMk/>
          <pc:sldMk cId="3360740449" sldId="775"/>
        </pc:sldMkLst>
        <pc:spChg chg="mod ord">
          <ac:chgData name="Shehzan Mohammed" userId="a6b78147d66dd722" providerId="LiveId" clId="{7ADBD81C-493A-4998-A729-744A4DD2A050}" dt="2021-11-12T23:50:53.180" v="1135" actId="700"/>
          <ac:spMkLst>
            <pc:docMk/>
            <pc:sldMk cId="3360740449" sldId="775"/>
            <ac:spMk id="2" creationId="{A40BA0E8-C0F0-4906-8F91-182EB215093B}"/>
          </ac:spMkLst>
        </pc:spChg>
        <pc:spChg chg="mod ord">
          <ac:chgData name="Shehzan Mohammed" userId="a6b78147d66dd722" providerId="LiveId" clId="{7ADBD81C-493A-4998-A729-744A4DD2A050}" dt="2021-11-12T23:50:53.180" v="1135" actId="700"/>
          <ac:spMkLst>
            <pc:docMk/>
            <pc:sldMk cId="3360740449" sldId="775"/>
            <ac:spMk id="3" creationId="{956F5A4E-0916-460D-94FD-7B24BC94711B}"/>
          </ac:spMkLst>
        </pc:spChg>
        <pc:spChg chg="del mod">
          <ac:chgData name="Shehzan Mohammed" userId="a6b78147d66dd722" providerId="LiveId" clId="{7ADBD81C-493A-4998-A729-744A4DD2A050}" dt="2021-11-12T23:50:48.885" v="1134" actId="700"/>
          <ac:spMkLst>
            <pc:docMk/>
            <pc:sldMk cId="3360740449" sldId="775"/>
            <ac:spMk id="4" creationId="{260901E6-6043-4B69-85D2-849D12D5D340}"/>
          </ac:spMkLst>
        </pc:spChg>
        <pc:spChg chg="mod">
          <ac:chgData name="Shehzan Mohammed" userId="a6b78147d66dd722" providerId="LiveId" clId="{7ADBD81C-493A-4998-A729-744A4DD2A050}" dt="2021-11-12T23:49:34.546" v="1062" actId="1076"/>
          <ac:spMkLst>
            <pc:docMk/>
            <pc:sldMk cId="3360740449" sldId="775"/>
            <ac:spMk id="8" creationId="{3446BB54-925E-4523-B57B-29C8E873ECC4}"/>
          </ac:spMkLst>
        </pc:spChg>
        <pc:spChg chg="mod">
          <ac:chgData name="Shehzan Mohammed" userId="a6b78147d66dd722" providerId="LiveId" clId="{7ADBD81C-493A-4998-A729-744A4DD2A050}" dt="2021-11-12T23:49:34.546" v="1062" actId="1076"/>
          <ac:spMkLst>
            <pc:docMk/>
            <pc:sldMk cId="3360740449" sldId="775"/>
            <ac:spMk id="9" creationId="{AD99264A-AAFA-4D0C-811C-673B9D19F864}"/>
          </ac:spMkLst>
        </pc:spChg>
        <pc:spChg chg="add del mod ord">
          <ac:chgData name="Shehzan Mohammed" userId="a6b78147d66dd722" providerId="LiveId" clId="{7ADBD81C-493A-4998-A729-744A4DD2A050}" dt="2021-11-12T23:50:53.180" v="1135" actId="700"/>
          <ac:spMkLst>
            <pc:docMk/>
            <pc:sldMk cId="3360740449" sldId="775"/>
            <ac:spMk id="10" creationId="{6A96BFAB-9D7B-4E01-8154-4FF763142720}"/>
          </ac:spMkLst>
        </pc:spChg>
        <pc:spChg chg="add mod">
          <ac:chgData name="Shehzan Mohammed" userId="a6b78147d66dd722" providerId="LiveId" clId="{7ADBD81C-493A-4998-A729-744A4DD2A050}" dt="2021-11-13T00:05:41.541" v="1373" actId="2711"/>
          <ac:spMkLst>
            <pc:docMk/>
            <pc:sldMk cId="3360740449" sldId="775"/>
            <ac:spMk id="12" creationId="{EA49EBCD-F75F-40D9-A13D-3732286DC54E}"/>
          </ac:spMkLst>
        </pc:spChg>
        <pc:graphicFrameChg chg="mod modGraphic">
          <ac:chgData name="Shehzan Mohammed" userId="a6b78147d66dd722" providerId="LiveId" clId="{7ADBD81C-493A-4998-A729-744A4DD2A050}" dt="2021-11-12T23:49:34.546" v="1062" actId="1076"/>
          <ac:graphicFrameMkLst>
            <pc:docMk/>
            <pc:sldMk cId="3360740449" sldId="775"/>
            <ac:graphicFrameMk id="5" creationId="{BC84E939-52D6-4B7D-9113-31450DE5E9BB}"/>
          </ac:graphicFrameMkLst>
        </pc:graphicFrameChg>
        <pc:graphicFrameChg chg="mod modGraphic">
          <ac:chgData name="Shehzan Mohammed" userId="a6b78147d66dd722" providerId="LiveId" clId="{7ADBD81C-493A-4998-A729-744A4DD2A050}" dt="2021-11-12T23:49:34.546" v="1062" actId="1076"/>
          <ac:graphicFrameMkLst>
            <pc:docMk/>
            <pc:sldMk cId="3360740449" sldId="775"/>
            <ac:graphicFrameMk id="6" creationId="{D2F3B131-28B3-417D-AD00-1C7E19E7BE9B}"/>
          </ac:graphicFrameMkLst>
        </pc:graphicFrameChg>
        <pc:graphicFrameChg chg="mod modGraphic">
          <ac:chgData name="Shehzan Mohammed" userId="a6b78147d66dd722" providerId="LiveId" clId="{7ADBD81C-493A-4998-A729-744A4DD2A050}" dt="2021-11-12T23:49:34.546" v="1062" actId="1076"/>
          <ac:graphicFrameMkLst>
            <pc:docMk/>
            <pc:sldMk cId="3360740449" sldId="775"/>
            <ac:graphicFrameMk id="7" creationId="{172C8C57-8F77-4A23-8BB9-78F3B346167B}"/>
          </ac:graphicFrameMkLst>
        </pc:graphicFrameChg>
      </pc:sldChg>
      <pc:sldChg chg="addSp delSp modSp add mod">
        <pc:chgData name="Shehzan Mohammed" userId="a6b78147d66dd722" providerId="LiveId" clId="{7ADBD81C-493A-4998-A729-744A4DD2A050}" dt="2021-11-13T00:06:11.302" v="1380" actId="2711"/>
        <pc:sldMkLst>
          <pc:docMk/>
          <pc:sldMk cId="2247734168" sldId="776"/>
        </pc:sldMkLst>
        <pc:spChg chg="add del mod">
          <ac:chgData name="Shehzan Mohammed" userId="a6b78147d66dd722" providerId="LiveId" clId="{7ADBD81C-493A-4998-A729-744A4DD2A050}" dt="2021-11-12T23:51:26.491" v="1143"/>
          <ac:spMkLst>
            <pc:docMk/>
            <pc:sldMk cId="2247734168" sldId="776"/>
            <ac:spMk id="10" creationId="{D2A2CF63-7A19-4BCE-A32E-71823B447FD2}"/>
          </ac:spMkLst>
        </pc:spChg>
        <pc:spChg chg="mod">
          <ac:chgData name="Shehzan Mohammed" userId="a6b78147d66dd722" providerId="LiveId" clId="{7ADBD81C-493A-4998-A729-744A4DD2A050}" dt="2021-11-13T00:05:49.750" v="1374" actId="2711"/>
          <ac:spMkLst>
            <pc:docMk/>
            <pc:sldMk cId="2247734168" sldId="776"/>
            <ac:spMk id="12" creationId="{EA49EBCD-F75F-40D9-A13D-3732286DC54E}"/>
          </ac:spMkLst>
        </pc:spChg>
        <pc:spChg chg="add mod">
          <ac:chgData name="Shehzan Mohammed" userId="a6b78147d66dd722" providerId="LiveId" clId="{7ADBD81C-493A-4998-A729-744A4DD2A050}" dt="2021-11-13T00:06:11.302" v="1380" actId="2711"/>
          <ac:spMkLst>
            <pc:docMk/>
            <pc:sldMk cId="2247734168" sldId="776"/>
            <ac:spMk id="13" creationId="{C1C38AE0-86DA-42A2-89CF-254C988EFF67}"/>
          </ac:spMkLst>
        </pc:spChg>
        <pc:cxnChg chg="add mod">
          <ac:chgData name="Shehzan Mohammed" userId="a6b78147d66dd722" providerId="LiveId" clId="{7ADBD81C-493A-4998-A729-744A4DD2A050}" dt="2021-11-12T23:51:47.104" v="1145" actId="13822"/>
          <ac:cxnSpMkLst>
            <pc:docMk/>
            <pc:sldMk cId="2247734168" sldId="776"/>
            <ac:cxnSpMk id="11" creationId="{EEAFD847-0047-4499-9FAD-62ECE389A8F6}"/>
          </ac:cxnSpMkLst>
        </pc:cxnChg>
      </pc:sldChg>
      <pc:sldChg chg="modSp add mod">
        <pc:chgData name="Shehzan Mohammed" userId="a6b78147d66dd722" providerId="LiveId" clId="{7ADBD81C-493A-4998-A729-744A4DD2A050}" dt="2021-11-13T00:06:15.856" v="1381" actId="2711"/>
        <pc:sldMkLst>
          <pc:docMk/>
          <pc:sldMk cId="2757860999" sldId="777"/>
        </pc:sldMkLst>
        <pc:spChg chg="mod">
          <ac:chgData name="Shehzan Mohammed" userId="a6b78147d66dd722" providerId="LiveId" clId="{7ADBD81C-493A-4998-A729-744A4DD2A050}" dt="2021-11-13T00:05:55.020" v="1375" actId="2711"/>
          <ac:spMkLst>
            <pc:docMk/>
            <pc:sldMk cId="2757860999" sldId="777"/>
            <ac:spMk id="12" creationId="{EA49EBCD-F75F-40D9-A13D-3732286DC54E}"/>
          </ac:spMkLst>
        </pc:spChg>
        <pc:spChg chg="mod">
          <ac:chgData name="Shehzan Mohammed" userId="a6b78147d66dd722" providerId="LiveId" clId="{7ADBD81C-493A-4998-A729-744A4DD2A050}" dt="2021-11-13T00:06:15.856" v="1381" actId="2711"/>
          <ac:spMkLst>
            <pc:docMk/>
            <pc:sldMk cId="2757860999" sldId="777"/>
            <ac:spMk id="13" creationId="{C1C38AE0-86DA-42A2-89CF-254C988EFF67}"/>
          </ac:spMkLst>
        </pc:spChg>
        <pc:cxnChg chg="mod">
          <ac:chgData name="Shehzan Mohammed" userId="a6b78147d66dd722" providerId="LiveId" clId="{7ADBD81C-493A-4998-A729-744A4DD2A050}" dt="2021-11-12T23:52:23.582" v="1161" actId="1076"/>
          <ac:cxnSpMkLst>
            <pc:docMk/>
            <pc:sldMk cId="2757860999" sldId="777"/>
            <ac:cxnSpMk id="11" creationId="{EEAFD847-0047-4499-9FAD-62ECE389A8F6}"/>
          </ac:cxnSpMkLst>
        </pc:cxnChg>
      </pc:sldChg>
      <pc:sldChg chg="addSp delSp modSp add mod">
        <pc:chgData name="Shehzan Mohammed" userId="a6b78147d66dd722" providerId="LiveId" clId="{7ADBD81C-493A-4998-A729-744A4DD2A050}" dt="2021-11-13T00:06:19.797" v="1382" actId="2711"/>
        <pc:sldMkLst>
          <pc:docMk/>
          <pc:sldMk cId="2522702279" sldId="778"/>
        </pc:sldMkLst>
        <pc:spChg chg="del">
          <ac:chgData name="Shehzan Mohammed" userId="a6b78147d66dd722" providerId="LiveId" clId="{7ADBD81C-493A-4998-A729-744A4DD2A050}" dt="2021-11-13T00:06:00.495" v="1376" actId="478"/>
          <ac:spMkLst>
            <pc:docMk/>
            <pc:sldMk cId="2522702279" sldId="778"/>
            <ac:spMk id="12" creationId="{EA49EBCD-F75F-40D9-A13D-3732286DC54E}"/>
          </ac:spMkLst>
        </pc:spChg>
        <pc:spChg chg="mod">
          <ac:chgData name="Shehzan Mohammed" userId="a6b78147d66dd722" providerId="LiveId" clId="{7ADBD81C-493A-4998-A729-744A4DD2A050}" dt="2021-11-13T00:06:19.797" v="1382" actId="2711"/>
          <ac:spMkLst>
            <pc:docMk/>
            <pc:sldMk cId="2522702279" sldId="778"/>
            <ac:spMk id="13" creationId="{C1C38AE0-86DA-42A2-89CF-254C988EFF67}"/>
          </ac:spMkLst>
        </pc:spChg>
        <pc:spChg chg="add mod">
          <ac:chgData name="Shehzan Mohammed" userId="a6b78147d66dd722" providerId="LiveId" clId="{7ADBD81C-493A-4998-A729-744A4DD2A050}" dt="2021-11-13T00:06:00.701" v="1377"/>
          <ac:spMkLst>
            <pc:docMk/>
            <pc:sldMk cId="2522702279" sldId="778"/>
            <ac:spMk id="14" creationId="{5D25F202-0C72-4880-AEA3-C0FD66E18ABD}"/>
          </ac:spMkLst>
        </pc:spChg>
        <pc:cxnChg chg="mod">
          <ac:chgData name="Shehzan Mohammed" userId="a6b78147d66dd722" providerId="LiveId" clId="{7ADBD81C-493A-4998-A729-744A4DD2A050}" dt="2021-11-12T23:52:35.014" v="1164" actId="1076"/>
          <ac:cxnSpMkLst>
            <pc:docMk/>
            <pc:sldMk cId="2522702279" sldId="778"/>
            <ac:cxnSpMk id="11" creationId="{EEAFD847-0047-4499-9FAD-62ECE389A8F6}"/>
          </ac:cxnSpMkLst>
        </pc:cxnChg>
      </pc:sldChg>
      <pc:sldChg chg="addSp delSp modSp add mod">
        <pc:chgData name="Shehzan Mohammed" userId="a6b78147d66dd722" providerId="LiveId" clId="{7ADBD81C-493A-4998-A729-744A4DD2A050}" dt="2021-11-13T00:06:29.864" v="1383" actId="2711"/>
        <pc:sldMkLst>
          <pc:docMk/>
          <pc:sldMk cId="1023346380" sldId="779"/>
        </pc:sldMkLst>
        <pc:spChg chg="del">
          <ac:chgData name="Shehzan Mohammed" userId="a6b78147d66dd722" providerId="LiveId" clId="{7ADBD81C-493A-4998-A729-744A4DD2A050}" dt="2021-11-13T00:06:03.210" v="1378" actId="478"/>
          <ac:spMkLst>
            <pc:docMk/>
            <pc:sldMk cId="1023346380" sldId="779"/>
            <ac:spMk id="12" creationId="{EA49EBCD-F75F-40D9-A13D-3732286DC54E}"/>
          </ac:spMkLst>
        </pc:spChg>
        <pc:spChg chg="mod">
          <ac:chgData name="Shehzan Mohammed" userId="a6b78147d66dd722" providerId="LiveId" clId="{7ADBD81C-493A-4998-A729-744A4DD2A050}" dt="2021-11-13T00:06:29.864" v="1383" actId="2711"/>
          <ac:spMkLst>
            <pc:docMk/>
            <pc:sldMk cId="1023346380" sldId="779"/>
            <ac:spMk id="13" creationId="{C1C38AE0-86DA-42A2-89CF-254C988EFF67}"/>
          </ac:spMkLst>
        </pc:spChg>
        <pc:spChg chg="add mod">
          <ac:chgData name="Shehzan Mohammed" userId="a6b78147d66dd722" providerId="LiveId" clId="{7ADBD81C-493A-4998-A729-744A4DD2A050}" dt="2021-11-13T00:06:29.864" v="1383" actId="2711"/>
          <ac:spMkLst>
            <pc:docMk/>
            <pc:sldMk cId="1023346380" sldId="779"/>
            <ac:spMk id="14" creationId="{B16500BD-63AE-4F30-819C-0BF1341F7058}"/>
          </ac:spMkLst>
        </pc:spChg>
        <pc:spChg chg="add mod">
          <ac:chgData name="Shehzan Mohammed" userId="a6b78147d66dd722" providerId="LiveId" clId="{7ADBD81C-493A-4998-A729-744A4DD2A050}" dt="2021-11-13T00:06:03.441" v="1379"/>
          <ac:spMkLst>
            <pc:docMk/>
            <pc:sldMk cId="1023346380" sldId="779"/>
            <ac:spMk id="15" creationId="{3D751981-E252-45FC-AF30-61669D8158B7}"/>
          </ac:spMkLst>
        </pc:spChg>
        <pc:cxnChg chg="mod">
          <ac:chgData name="Shehzan Mohammed" userId="a6b78147d66dd722" providerId="LiveId" clId="{7ADBD81C-493A-4998-A729-744A4DD2A050}" dt="2021-11-12T23:52:49.961" v="1167" actId="1076"/>
          <ac:cxnSpMkLst>
            <pc:docMk/>
            <pc:sldMk cId="1023346380" sldId="779"/>
            <ac:cxnSpMk id="11" creationId="{EEAFD847-0047-4499-9FAD-62ECE389A8F6}"/>
          </ac:cxnSpMkLst>
        </pc:cxnChg>
      </pc:sldChg>
      <pc:sldChg chg="delSp modSp add mod modClrScheme chgLayout">
        <pc:chgData name="Shehzan Mohammed" userId="a6b78147d66dd722" providerId="LiveId" clId="{7ADBD81C-493A-4998-A729-744A4DD2A050}" dt="2021-11-13T00:19:06.212" v="1565" actId="478"/>
        <pc:sldMkLst>
          <pc:docMk/>
          <pc:sldMk cId="734363433" sldId="780"/>
        </pc:sldMkLst>
        <pc:spChg chg="mod ord">
          <ac:chgData name="Shehzan Mohammed" userId="a6b78147d66dd722" providerId="LiveId" clId="{7ADBD81C-493A-4998-A729-744A4DD2A050}" dt="2021-11-13T00:18:05.394" v="1534" actId="700"/>
          <ac:spMkLst>
            <pc:docMk/>
            <pc:sldMk cId="734363433" sldId="780"/>
            <ac:spMk id="2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0:19:02.699" v="1563" actId="115"/>
          <ac:spMkLst>
            <pc:docMk/>
            <pc:sldMk cId="734363433" sldId="780"/>
            <ac:spMk id="3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0:18:05.394" v="1534" actId="700"/>
          <ac:spMkLst>
            <pc:docMk/>
            <pc:sldMk cId="734363433" sldId="780"/>
            <ac:spMk id="5" creationId="{00000000-0000-0000-0000-000000000000}"/>
          </ac:spMkLst>
        </pc:spChg>
        <pc:picChg chg="del">
          <ac:chgData name="Shehzan Mohammed" userId="a6b78147d66dd722" providerId="LiveId" clId="{7ADBD81C-493A-4998-A729-744A4DD2A050}" dt="2021-11-13T00:19:06.212" v="1565" actId="478"/>
          <ac:picMkLst>
            <pc:docMk/>
            <pc:sldMk cId="734363433" sldId="780"/>
            <ac:picMk id="6" creationId="{00000000-0000-0000-0000-000000000000}"/>
          </ac:picMkLst>
        </pc:picChg>
        <pc:picChg chg="del">
          <ac:chgData name="Shehzan Mohammed" userId="a6b78147d66dd722" providerId="LiveId" clId="{7ADBD81C-493A-4998-A729-744A4DD2A050}" dt="2021-11-13T00:19:05.556" v="1564" actId="478"/>
          <ac:picMkLst>
            <pc:docMk/>
            <pc:sldMk cId="734363433" sldId="780"/>
            <ac:picMk id="10" creationId="{00000000-0000-0000-0000-000000000000}"/>
          </ac:picMkLst>
        </pc:picChg>
      </pc:sldChg>
      <pc:sldChg chg="addSp delSp modSp add del mod modClrScheme chgLayout">
        <pc:chgData name="Shehzan Mohammed" userId="a6b78147d66dd722" providerId="LiveId" clId="{7ADBD81C-493A-4998-A729-744A4DD2A050}" dt="2021-11-13T00:06:40.136" v="1384" actId="47"/>
        <pc:sldMkLst>
          <pc:docMk/>
          <pc:sldMk cId="2362168915" sldId="780"/>
        </pc:sldMkLst>
        <pc:spChg chg="mod ord">
          <ac:chgData name="Shehzan Mohammed" userId="a6b78147d66dd722" providerId="LiveId" clId="{7ADBD81C-493A-4998-A729-744A4DD2A050}" dt="2021-11-12T23:54:13.161" v="1198" actId="700"/>
          <ac:spMkLst>
            <pc:docMk/>
            <pc:sldMk cId="2362168915" sldId="780"/>
            <ac:spMk id="2" creationId="{A40BA0E8-C0F0-4906-8F91-182EB215093B}"/>
          </ac:spMkLst>
        </pc:spChg>
        <pc:spChg chg="mod ord">
          <ac:chgData name="Shehzan Mohammed" userId="a6b78147d66dd722" providerId="LiveId" clId="{7ADBD81C-493A-4998-A729-744A4DD2A050}" dt="2021-11-12T23:54:13.161" v="1198" actId="700"/>
          <ac:spMkLst>
            <pc:docMk/>
            <pc:sldMk cId="2362168915" sldId="780"/>
            <ac:spMk id="3" creationId="{956F5A4E-0916-460D-94FD-7B24BC94711B}"/>
          </ac:spMkLst>
        </pc:spChg>
        <pc:spChg chg="add mod ord">
          <ac:chgData name="Shehzan Mohammed" userId="a6b78147d66dd722" providerId="LiveId" clId="{7ADBD81C-493A-4998-A729-744A4DD2A050}" dt="2021-11-12T23:54:21.082" v="1239" actId="20577"/>
          <ac:spMkLst>
            <pc:docMk/>
            <pc:sldMk cId="2362168915" sldId="780"/>
            <ac:spMk id="4" creationId="{8566D7EB-4F17-4DAC-962C-6B430E235C62}"/>
          </ac:spMkLst>
        </pc:spChg>
        <pc:spChg chg="del mod">
          <ac:chgData name="Shehzan Mohammed" userId="a6b78147d66dd722" providerId="LiveId" clId="{7ADBD81C-493A-4998-A729-744A4DD2A050}" dt="2021-11-12T23:54:09.878" v="1197" actId="478"/>
          <ac:spMkLst>
            <pc:docMk/>
            <pc:sldMk cId="2362168915" sldId="780"/>
            <ac:spMk id="12" creationId="{EA49EBCD-F75F-40D9-A13D-3732286DC54E}"/>
          </ac:spMkLst>
        </pc:spChg>
        <pc:spChg chg="del mod">
          <ac:chgData name="Shehzan Mohammed" userId="a6b78147d66dd722" providerId="LiveId" clId="{7ADBD81C-493A-4998-A729-744A4DD2A050}" dt="2021-11-12T23:53:27.190" v="1186" actId="478"/>
          <ac:spMkLst>
            <pc:docMk/>
            <pc:sldMk cId="2362168915" sldId="780"/>
            <ac:spMk id="13" creationId="{C1C38AE0-86DA-42A2-89CF-254C988EFF67}"/>
          </ac:spMkLst>
        </pc:spChg>
        <pc:spChg chg="del">
          <ac:chgData name="Shehzan Mohammed" userId="a6b78147d66dd722" providerId="LiveId" clId="{7ADBD81C-493A-4998-A729-744A4DD2A050}" dt="2021-11-12T23:53:28.645" v="1187" actId="478"/>
          <ac:spMkLst>
            <pc:docMk/>
            <pc:sldMk cId="2362168915" sldId="780"/>
            <ac:spMk id="14" creationId="{B16500BD-63AE-4F30-819C-0BF1341F7058}"/>
          </ac:spMkLst>
        </pc:spChg>
        <pc:cxnChg chg="add mod">
          <ac:chgData name="Shehzan Mohammed" userId="a6b78147d66dd722" providerId="LiveId" clId="{7ADBD81C-493A-4998-A729-744A4DD2A050}" dt="2021-11-12T23:53:37.850" v="1189" actId="1076"/>
          <ac:cxnSpMkLst>
            <pc:docMk/>
            <pc:sldMk cId="2362168915" sldId="780"/>
            <ac:cxnSpMk id="15" creationId="{4912A557-A6DA-4987-A621-0C462774782E}"/>
          </ac:cxnSpMkLst>
        </pc:cxnChg>
        <pc:cxnChg chg="add mod">
          <ac:chgData name="Shehzan Mohammed" userId="a6b78147d66dd722" providerId="LiveId" clId="{7ADBD81C-493A-4998-A729-744A4DD2A050}" dt="2021-11-12T23:53:44.218" v="1191" actId="1076"/>
          <ac:cxnSpMkLst>
            <pc:docMk/>
            <pc:sldMk cId="2362168915" sldId="780"/>
            <ac:cxnSpMk id="16" creationId="{96B730EF-BDCF-4442-9408-1E4ACF787773}"/>
          </ac:cxnSpMkLst>
        </pc:cxnChg>
        <pc:cxnChg chg="add mod">
          <ac:chgData name="Shehzan Mohammed" userId="a6b78147d66dd722" providerId="LiveId" clId="{7ADBD81C-493A-4998-A729-744A4DD2A050}" dt="2021-11-12T23:53:44.218" v="1191" actId="1076"/>
          <ac:cxnSpMkLst>
            <pc:docMk/>
            <pc:sldMk cId="2362168915" sldId="780"/>
            <ac:cxnSpMk id="17" creationId="{81D780AD-72BF-469E-B96E-33F0AAD94C2E}"/>
          </ac:cxnSpMkLst>
        </pc:cxnChg>
        <pc:cxnChg chg="add mod">
          <ac:chgData name="Shehzan Mohammed" userId="a6b78147d66dd722" providerId="LiveId" clId="{7ADBD81C-493A-4998-A729-744A4DD2A050}" dt="2021-11-12T23:53:55.238" v="1193" actId="1076"/>
          <ac:cxnSpMkLst>
            <pc:docMk/>
            <pc:sldMk cId="2362168915" sldId="780"/>
            <ac:cxnSpMk id="18" creationId="{EB8559D0-9789-4702-B0B3-B1C83901991D}"/>
          </ac:cxnSpMkLst>
        </pc:cxnChg>
        <pc:cxnChg chg="add mod">
          <ac:chgData name="Shehzan Mohammed" userId="a6b78147d66dd722" providerId="LiveId" clId="{7ADBD81C-493A-4998-A729-744A4DD2A050}" dt="2021-11-12T23:53:55.238" v="1193" actId="1076"/>
          <ac:cxnSpMkLst>
            <pc:docMk/>
            <pc:sldMk cId="2362168915" sldId="780"/>
            <ac:cxnSpMk id="19" creationId="{E624C475-24E7-484E-80BD-5A148DB5EB56}"/>
          </ac:cxnSpMkLst>
        </pc:cxnChg>
        <pc:cxnChg chg="add mod">
          <ac:chgData name="Shehzan Mohammed" userId="a6b78147d66dd722" providerId="LiveId" clId="{7ADBD81C-493A-4998-A729-744A4DD2A050}" dt="2021-11-12T23:53:55.238" v="1193" actId="1076"/>
          <ac:cxnSpMkLst>
            <pc:docMk/>
            <pc:sldMk cId="2362168915" sldId="780"/>
            <ac:cxnSpMk id="20" creationId="{8427EBBE-4A24-40F2-A66F-45C7C4631151}"/>
          </ac:cxnSpMkLst>
        </pc:cxnChg>
        <pc:cxnChg chg="add mod">
          <ac:chgData name="Shehzan Mohammed" userId="a6b78147d66dd722" providerId="LiveId" clId="{7ADBD81C-493A-4998-A729-744A4DD2A050}" dt="2021-11-12T23:53:55.238" v="1193" actId="1076"/>
          <ac:cxnSpMkLst>
            <pc:docMk/>
            <pc:sldMk cId="2362168915" sldId="780"/>
            <ac:cxnSpMk id="21" creationId="{01A29E47-3308-41C6-960E-626584C40EB7}"/>
          </ac:cxnSpMkLst>
        </pc:cxnChg>
        <pc:cxnChg chg="add mod">
          <ac:chgData name="Shehzan Mohammed" userId="a6b78147d66dd722" providerId="LiveId" clId="{7ADBD81C-493A-4998-A729-744A4DD2A050}" dt="2021-11-12T23:54:04.101" v="1195" actId="1076"/>
          <ac:cxnSpMkLst>
            <pc:docMk/>
            <pc:sldMk cId="2362168915" sldId="780"/>
            <ac:cxnSpMk id="22" creationId="{46A79B3D-CC25-4F5A-8B89-360F45F77B0E}"/>
          </ac:cxnSpMkLst>
        </pc:cxnChg>
        <pc:cxnChg chg="add mod">
          <ac:chgData name="Shehzan Mohammed" userId="a6b78147d66dd722" providerId="LiveId" clId="{7ADBD81C-493A-4998-A729-744A4DD2A050}" dt="2021-11-12T23:54:04.101" v="1195" actId="1076"/>
          <ac:cxnSpMkLst>
            <pc:docMk/>
            <pc:sldMk cId="2362168915" sldId="780"/>
            <ac:cxnSpMk id="23" creationId="{11433B54-835C-403A-8FD5-BDEEA3E04073}"/>
          </ac:cxnSpMkLst>
        </pc:cxnChg>
        <pc:cxnChg chg="add mod">
          <ac:chgData name="Shehzan Mohammed" userId="a6b78147d66dd722" providerId="LiveId" clId="{7ADBD81C-493A-4998-A729-744A4DD2A050}" dt="2021-11-12T23:54:04.101" v="1195" actId="1076"/>
          <ac:cxnSpMkLst>
            <pc:docMk/>
            <pc:sldMk cId="2362168915" sldId="780"/>
            <ac:cxnSpMk id="24" creationId="{5BDC6F74-0D23-48D6-8904-0C1DFA7DF249}"/>
          </ac:cxnSpMkLst>
        </pc:cxnChg>
        <pc:cxnChg chg="add mod">
          <ac:chgData name="Shehzan Mohammed" userId="a6b78147d66dd722" providerId="LiveId" clId="{7ADBD81C-493A-4998-A729-744A4DD2A050}" dt="2021-11-12T23:54:04.101" v="1195" actId="1076"/>
          <ac:cxnSpMkLst>
            <pc:docMk/>
            <pc:sldMk cId="2362168915" sldId="780"/>
            <ac:cxnSpMk id="25" creationId="{37C8327E-3D91-4466-9F40-E9BBCCDBD463}"/>
          </ac:cxnSpMkLst>
        </pc:cxnChg>
        <pc:cxnChg chg="add mod">
          <ac:chgData name="Shehzan Mohammed" userId="a6b78147d66dd722" providerId="LiveId" clId="{7ADBD81C-493A-4998-A729-744A4DD2A050}" dt="2021-11-12T23:54:04.101" v="1195" actId="1076"/>
          <ac:cxnSpMkLst>
            <pc:docMk/>
            <pc:sldMk cId="2362168915" sldId="780"/>
            <ac:cxnSpMk id="26" creationId="{43F239D5-DE42-4209-9DF3-03CD6E6BB368}"/>
          </ac:cxnSpMkLst>
        </pc:cxnChg>
        <pc:cxnChg chg="add mod">
          <ac:chgData name="Shehzan Mohammed" userId="a6b78147d66dd722" providerId="LiveId" clId="{7ADBD81C-493A-4998-A729-744A4DD2A050}" dt="2021-11-12T23:54:04.101" v="1195" actId="1076"/>
          <ac:cxnSpMkLst>
            <pc:docMk/>
            <pc:sldMk cId="2362168915" sldId="780"/>
            <ac:cxnSpMk id="27" creationId="{B745E659-EAC1-4C40-AD4F-5582A6E82072}"/>
          </ac:cxnSpMkLst>
        </pc:cxnChg>
        <pc:cxnChg chg="add mod">
          <ac:chgData name="Shehzan Mohammed" userId="a6b78147d66dd722" providerId="LiveId" clId="{7ADBD81C-493A-4998-A729-744A4DD2A050}" dt="2021-11-12T23:54:04.101" v="1195" actId="1076"/>
          <ac:cxnSpMkLst>
            <pc:docMk/>
            <pc:sldMk cId="2362168915" sldId="780"/>
            <ac:cxnSpMk id="28" creationId="{54827EAF-28E6-464E-8073-C738362A6DC8}"/>
          </ac:cxnSpMkLst>
        </pc:cxnChg>
        <pc:cxnChg chg="add mod">
          <ac:chgData name="Shehzan Mohammed" userId="a6b78147d66dd722" providerId="LiveId" clId="{7ADBD81C-493A-4998-A729-744A4DD2A050}" dt="2021-11-12T23:54:04.101" v="1195" actId="1076"/>
          <ac:cxnSpMkLst>
            <pc:docMk/>
            <pc:sldMk cId="2362168915" sldId="780"/>
            <ac:cxnSpMk id="29" creationId="{6E1C37F9-6A24-4640-BABC-66B2664E74E6}"/>
          </ac:cxnSpMkLst>
        </pc:cxnChg>
      </pc:sldChg>
      <pc:sldChg chg="modSp add mod">
        <pc:chgData name="Shehzan Mohammed" userId="a6b78147d66dd722" providerId="LiveId" clId="{7ADBD81C-493A-4998-A729-744A4DD2A050}" dt="2021-11-13T00:06:46.415" v="1387" actId="20577"/>
        <pc:sldMkLst>
          <pc:docMk/>
          <pc:sldMk cId="2670532991" sldId="781"/>
        </pc:sldMkLst>
        <pc:spChg chg="mod">
          <ac:chgData name="Shehzan Mohammed" userId="a6b78147d66dd722" providerId="LiveId" clId="{7ADBD81C-493A-4998-A729-744A4DD2A050}" dt="2021-11-13T00:06:46.415" v="1387" actId="20577"/>
          <ac:spMkLst>
            <pc:docMk/>
            <pc:sldMk cId="2670532991" sldId="781"/>
            <ac:spMk id="3" creationId="{956F5A4E-0916-460D-94FD-7B24BC94711B}"/>
          </ac:spMkLst>
        </pc:spChg>
      </pc:sldChg>
      <pc:sldChg chg="addSp modSp add mod modClrScheme chgLayout">
        <pc:chgData name="Shehzan Mohammed" userId="a6b78147d66dd722" providerId="LiveId" clId="{7ADBD81C-493A-4998-A729-744A4DD2A050}" dt="2021-11-12T23:57:07.093" v="1287" actId="1076"/>
        <pc:sldMkLst>
          <pc:docMk/>
          <pc:sldMk cId="0" sldId="782"/>
        </pc:sldMkLst>
        <pc:spChg chg="add mod">
          <ac:chgData name="Shehzan Mohammed" userId="a6b78147d66dd722" providerId="LiveId" clId="{7ADBD81C-493A-4998-A729-744A4DD2A050}" dt="2021-11-12T23:57:07.093" v="1287" actId="1076"/>
          <ac:spMkLst>
            <pc:docMk/>
            <pc:sldMk cId="0" sldId="782"/>
            <ac:spMk id="14" creationId="{79B8EF57-8980-4496-B2ED-9719FE89E3C9}"/>
          </ac:spMkLst>
        </pc:spChg>
        <pc:spChg chg="add mod">
          <ac:chgData name="Shehzan Mohammed" userId="a6b78147d66dd722" providerId="LiveId" clId="{7ADBD81C-493A-4998-A729-744A4DD2A050}" dt="2021-11-12T23:57:07.093" v="1287" actId="1076"/>
          <ac:spMkLst>
            <pc:docMk/>
            <pc:sldMk cId="0" sldId="782"/>
            <ac:spMk id="15" creationId="{693ABA57-D8CB-4BD4-B88C-E0A6E6EF1072}"/>
          </ac:spMkLst>
        </pc:spChg>
        <pc:spChg chg="mod ord">
          <ac:chgData name="Shehzan Mohammed" userId="a6b78147d66dd722" providerId="LiveId" clId="{7ADBD81C-493A-4998-A729-744A4DD2A050}" dt="2021-11-12T23:55:51.804" v="1252" actId="700"/>
          <ac:spMkLst>
            <pc:docMk/>
            <pc:sldMk cId="0" sldId="782"/>
            <ac:spMk id="140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2T23:56:58.466" v="1285" actId="1076"/>
          <ac:spMkLst>
            <pc:docMk/>
            <pc:sldMk cId="0" sldId="782"/>
            <ac:spMk id="141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2T23:56:20.496" v="1280" actId="20577"/>
          <ac:spMkLst>
            <pc:docMk/>
            <pc:sldMk cId="0" sldId="782"/>
            <ac:spMk id="142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2T23:56:58.466" v="1285" actId="1076"/>
          <ac:spMkLst>
            <pc:docMk/>
            <pc:sldMk cId="0" sldId="782"/>
            <ac:spMk id="143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2T23:56:58.466" v="1285" actId="1076"/>
          <ac:spMkLst>
            <pc:docMk/>
            <pc:sldMk cId="0" sldId="782"/>
            <ac:spMk id="145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2T23:56:58.466" v="1285" actId="1076"/>
          <ac:spMkLst>
            <pc:docMk/>
            <pc:sldMk cId="0" sldId="782"/>
            <ac:spMk id="147" creationId="{00000000-0000-0000-0000-000000000000}"/>
          </ac:spMkLst>
        </pc:spChg>
        <pc:graphicFrameChg chg="add mod">
          <ac:chgData name="Shehzan Mohammed" userId="a6b78147d66dd722" providerId="LiveId" clId="{7ADBD81C-493A-4998-A729-744A4DD2A050}" dt="2021-11-12T23:57:07.093" v="1287" actId="1076"/>
          <ac:graphicFrameMkLst>
            <pc:docMk/>
            <pc:sldMk cId="0" sldId="782"/>
            <ac:graphicFrameMk id="11" creationId="{653385A5-D97E-478D-9E4F-0A02F887D7B5}"/>
          </ac:graphicFrameMkLst>
        </pc:graphicFrameChg>
        <pc:graphicFrameChg chg="add mod">
          <ac:chgData name="Shehzan Mohammed" userId="a6b78147d66dd722" providerId="LiveId" clId="{7ADBD81C-493A-4998-A729-744A4DD2A050}" dt="2021-11-12T23:57:07.093" v="1287" actId="1076"/>
          <ac:graphicFrameMkLst>
            <pc:docMk/>
            <pc:sldMk cId="0" sldId="782"/>
            <ac:graphicFrameMk id="12" creationId="{2CD53B97-5C53-46EE-81E1-7B2F5DF336B6}"/>
          </ac:graphicFrameMkLst>
        </pc:graphicFrameChg>
        <pc:graphicFrameChg chg="add mod">
          <ac:chgData name="Shehzan Mohammed" userId="a6b78147d66dd722" providerId="LiveId" clId="{7ADBD81C-493A-4998-A729-744A4DD2A050}" dt="2021-11-12T23:57:07.093" v="1287" actId="1076"/>
          <ac:graphicFrameMkLst>
            <pc:docMk/>
            <pc:sldMk cId="0" sldId="782"/>
            <ac:graphicFrameMk id="13" creationId="{A97ED7DC-0AAF-4DDE-9AC1-2AB9CBC79FA1}"/>
          </ac:graphicFrameMkLst>
        </pc:graphicFrameChg>
        <pc:cxnChg chg="add mod">
          <ac:chgData name="Shehzan Mohammed" userId="a6b78147d66dd722" providerId="LiveId" clId="{7ADBD81C-493A-4998-A729-744A4DD2A050}" dt="2021-11-12T23:57:07.093" v="1287" actId="1076"/>
          <ac:cxnSpMkLst>
            <pc:docMk/>
            <pc:sldMk cId="0" sldId="782"/>
            <ac:cxnSpMk id="16" creationId="{41703C26-F570-4E47-93E7-C6C94656F135}"/>
          </ac:cxnSpMkLst>
        </pc:cxnChg>
        <pc:cxnChg chg="add mod">
          <ac:chgData name="Shehzan Mohammed" userId="a6b78147d66dd722" providerId="LiveId" clId="{7ADBD81C-493A-4998-A729-744A4DD2A050}" dt="2021-11-12T23:57:07.093" v="1287" actId="1076"/>
          <ac:cxnSpMkLst>
            <pc:docMk/>
            <pc:sldMk cId="0" sldId="782"/>
            <ac:cxnSpMk id="17" creationId="{383FF958-3777-400F-A060-277B863D61CA}"/>
          </ac:cxnSpMkLst>
        </pc:cxnChg>
        <pc:cxnChg chg="add mod">
          <ac:chgData name="Shehzan Mohammed" userId="a6b78147d66dd722" providerId="LiveId" clId="{7ADBD81C-493A-4998-A729-744A4DD2A050}" dt="2021-11-12T23:57:07.093" v="1287" actId="1076"/>
          <ac:cxnSpMkLst>
            <pc:docMk/>
            <pc:sldMk cId="0" sldId="782"/>
            <ac:cxnSpMk id="18" creationId="{597C55A3-D794-458F-9572-F311F29257E0}"/>
          </ac:cxnSpMkLst>
        </pc:cxnChg>
        <pc:cxnChg chg="add mod">
          <ac:chgData name="Shehzan Mohammed" userId="a6b78147d66dd722" providerId="LiveId" clId="{7ADBD81C-493A-4998-A729-744A4DD2A050}" dt="2021-11-12T23:57:07.093" v="1287" actId="1076"/>
          <ac:cxnSpMkLst>
            <pc:docMk/>
            <pc:sldMk cId="0" sldId="782"/>
            <ac:cxnSpMk id="19" creationId="{D3900B7A-854F-4CC2-8BFC-4D8EE7D59587}"/>
          </ac:cxnSpMkLst>
        </pc:cxnChg>
        <pc:cxnChg chg="add mod">
          <ac:chgData name="Shehzan Mohammed" userId="a6b78147d66dd722" providerId="LiveId" clId="{7ADBD81C-493A-4998-A729-744A4DD2A050}" dt="2021-11-12T23:57:07.093" v="1287" actId="1076"/>
          <ac:cxnSpMkLst>
            <pc:docMk/>
            <pc:sldMk cId="0" sldId="782"/>
            <ac:cxnSpMk id="20" creationId="{D296863C-3320-4711-8CBF-196BB15B4EA3}"/>
          </ac:cxnSpMkLst>
        </pc:cxnChg>
        <pc:cxnChg chg="add mod">
          <ac:chgData name="Shehzan Mohammed" userId="a6b78147d66dd722" providerId="LiveId" clId="{7ADBD81C-493A-4998-A729-744A4DD2A050}" dt="2021-11-12T23:57:07.093" v="1287" actId="1076"/>
          <ac:cxnSpMkLst>
            <pc:docMk/>
            <pc:sldMk cId="0" sldId="782"/>
            <ac:cxnSpMk id="21" creationId="{D7E4B06F-0A9A-48A8-BFC5-C2EC2F74ECD8}"/>
          </ac:cxnSpMkLst>
        </pc:cxnChg>
        <pc:cxnChg chg="add mod">
          <ac:chgData name="Shehzan Mohammed" userId="a6b78147d66dd722" providerId="LiveId" clId="{7ADBD81C-493A-4998-A729-744A4DD2A050}" dt="2021-11-12T23:57:07.093" v="1287" actId="1076"/>
          <ac:cxnSpMkLst>
            <pc:docMk/>
            <pc:sldMk cId="0" sldId="782"/>
            <ac:cxnSpMk id="22" creationId="{2BD592EB-B490-4844-919D-7919BA096B33}"/>
          </ac:cxnSpMkLst>
        </pc:cxnChg>
        <pc:cxnChg chg="add mod">
          <ac:chgData name="Shehzan Mohammed" userId="a6b78147d66dd722" providerId="LiveId" clId="{7ADBD81C-493A-4998-A729-744A4DD2A050}" dt="2021-11-12T23:57:07.093" v="1287" actId="1076"/>
          <ac:cxnSpMkLst>
            <pc:docMk/>
            <pc:sldMk cId="0" sldId="782"/>
            <ac:cxnSpMk id="23" creationId="{5BE00B25-80A5-4434-8B34-29DEB8B2D29E}"/>
          </ac:cxnSpMkLst>
        </pc:cxnChg>
        <pc:cxnChg chg="add mod">
          <ac:chgData name="Shehzan Mohammed" userId="a6b78147d66dd722" providerId="LiveId" clId="{7ADBD81C-493A-4998-A729-744A4DD2A050}" dt="2021-11-12T23:57:07.093" v="1287" actId="1076"/>
          <ac:cxnSpMkLst>
            <pc:docMk/>
            <pc:sldMk cId="0" sldId="782"/>
            <ac:cxnSpMk id="24" creationId="{25C613A0-1061-423D-950F-D36024FBF45E}"/>
          </ac:cxnSpMkLst>
        </pc:cxnChg>
        <pc:cxnChg chg="add mod">
          <ac:chgData name="Shehzan Mohammed" userId="a6b78147d66dd722" providerId="LiveId" clId="{7ADBD81C-493A-4998-A729-744A4DD2A050}" dt="2021-11-12T23:57:07.093" v="1287" actId="1076"/>
          <ac:cxnSpMkLst>
            <pc:docMk/>
            <pc:sldMk cId="0" sldId="782"/>
            <ac:cxnSpMk id="25" creationId="{4FD44F41-DC5D-45E4-9C22-4A204D2ACB7C}"/>
          </ac:cxnSpMkLst>
        </pc:cxnChg>
        <pc:cxnChg chg="add mod">
          <ac:chgData name="Shehzan Mohammed" userId="a6b78147d66dd722" providerId="LiveId" clId="{7ADBD81C-493A-4998-A729-744A4DD2A050}" dt="2021-11-12T23:57:07.093" v="1287" actId="1076"/>
          <ac:cxnSpMkLst>
            <pc:docMk/>
            <pc:sldMk cId="0" sldId="782"/>
            <ac:cxnSpMk id="26" creationId="{4DD19262-02DE-4B74-B234-B570A2E4E587}"/>
          </ac:cxnSpMkLst>
        </pc:cxnChg>
        <pc:cxnChg chg="add mod">
          <ac:chgData name="Shehzan Mohammed" userId="a6b78147d66dd722" providerId="LiveId" clId="{7ADBD81C-493A-4998-A729-744A4DD2A050}" dt="2021-11-12T23:57:07.093" v="1287" actId="1076"/>
          <ac:cxnSpMkLst>
            <pc:docMk/>
            <pc:sldMk cId="0" sldId="782"/>
            <ac:cxnSpMk id="27" creationId="{81568A0F-C907-4C73-823E-03AE18821B4A}"/>
          </ac:cxnSpMkLst>
        </pc:cxnChg>
        <pc:cxnChg chg="add mod">
          <ac:chgData name="Shehzan Mohammed" userId="a6b78147d66dd722" providerId="LiveId" clId="{7ADBD81C-493A-4998-A729-744A4DD2A050}" dt="2021-11-12T23:57:07.093" v="1287" actId="1076"/>
          <ac:cxnSpMkLst>
            <pc:docMk/>
            <pc:sldMk cId="0" sldId="782"/>
            <ac:cxnSpMk id="28" creationId="{98FF022B-76DF-4F8F-B0BB-865C7ECD168F}"/>
          </ac:cxnSpMkLst>
        </pc:cxnChg>
        <pc:cxnChg chg="add mod">
          <ac:chgData name="Shehzan Mohammed" userId="a6b78147d66dd722" providerId="LiveId" clId="{7ADBD81C-493A-4998-A729-744A4DD2A050}" dt="2021-11-12T23:57:07.093" v="1287" actId="1076"/>
          <ac:cxnSpMkLst>
            <pc:docMk/>
            <pc:sldMk cId="0" sldId="782"/>
            <ac:cxnSpMk id="29" creationId="{8C36F884-038D-496F-B51D-59C5DE47106F}"/>
          </ac:cxnSpMkLst>
        </pc:cxnChg>
        <pc:cxnChg chg="add mod">
          <ac:chgData name="Shehzan Mohammed" userId="a6b78147d66dd722" providerId="LiveId" clId="{7ADBD81C-493A-4998-A729-744A4DD2A050}" dt="2021-11-12T23:57:07.093" v="1287" actId="1076"/>
          <ac:cxnSpMkLst>
            <pc:docMk/>
            <pc:sldMk cId="0" sldId="782"/>
            <ac:cxnSpMk id="30" creationId="{C977EF70-177B-48B0-A3A9-66A32E14E17D}"/>
          </ac:cxnSpMkLst>
        </pc:cxnChg>
        <pc:cxnChg chg="add mod">
          <ac:chgData name="Shehzan Mohammed" userId="a6b78147d66dd722" providerId="LiveId" clId="{7ADBD81C-493A-4998-A729-744A4DD2A050}" dt="2021-11-12T23:57:07.093" v="1287" actId="1076"/>
          <ac:cxnSpMkLst>
            <pc:docMk/>
            <pc:sldMk cId="0" sldId="782"/>
            <ac:cxnSpMk id="31" creationId="{72B38755-30BE-4044-AA63-7BC036D53F41}"/>
          </ac:cxnSpMkLst>
        </pc:cxnChg>
        <pc:cxnChg chg="mod">
          <ac:chgData name="Shehzan Mohammed" userId="a6b78147d66dd722" providerId="LiveId" clId="{7ADBD81C-493A-4998-A729-744A4DD2A050}" dt="2021-11-12T23:56:58.466" v="1285" actId="1076"/>
          <ac:cxnSpMkLst>
            <pc:docMk/>
            <pc:sldMk cId="0" sldId="782"/>
            <ac:cxnSpMk id="144" creationId="{00000000-0000-0000-0000-000000000000}"/>
          </ac:cxnSpMkLst>
        </pc:cxnChg>
        <pc:cxnChg chg="mod">
          <ac:chgData name="Shehzan Mohammed" userId="a6b78147d66dd722" providerId="LiveId" clId="{7ADBD81C-493A-4998-A729-744A4DD2A050}" dt="2021-11-12T23:56:58.466" v="1285" actId="1076"/>
          <ac:cxnSpMkLst>
            <pc:docMk/>
            <pc:sldMk cId="0" sldId="782"/>
            <ac:cxnSpMk id="146" creationId="{00000000-0000-0000-0000-000000000000}"/>
          </ac:cxnSpMkLst>
        </pc:cxnChg>
        <pc:cxnChg chg="mod">
          <ac:chgData name="Shehzan Mohammed" userId="a6b78147d66dd722" providerId="LiveId" clId="{7ADBD81C-493A-4998-A729-744A4DD2A050}" dt="2021-11-12T23:56:58.466" v="1285" actId="1076"/>
          <ac:cxnSpMkLst>
            <pc:docMk/>
            <pc:sldMk cId="0" sldId="782"/>
            <ac:cxnSpMk id="148" creationId="{00000000-0000-0000-0000-000000000000}"/>
          </ac:cxnSpMkLst>
        </pc:cxnChg>
      </pc:sldChg>
      <pc:sldChg chg="modSp add mod modClrScheme chgLayout">
        <pc:chgData name="Shehzan Mohammed" userId="a6b78147d66dd722" providerId="LiveId" clId="{7ADBD81C-493A-4998-A729-744A4DD2A050}" dt="2021-11-13T00:12:26.429" v="1445" actId="207"/>
        <pc:sldMkLst>
          <pc:docMk/>
          <pc:sldMk cId="0" sldId="783"/>
        </pc:sldMkLst>
        <pc:spChg chg="mod ord">
          <ac:chgData name="Shehzan Mohammed" userId="a6b78147d66dd722" providerId="LiveId" clId="{7ADBD81C-493A-4998-A729-744A4DD2A050}" dt="2021-11-12T23:57:50.782" v="1290" actId="700"/>
          <ac:spMkLst>
            <pc:docMk/>
            <pc:sldMk cId="0" sldId="783"/>
            <ac:spMk id="192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0:12:26.429" v="1445" actId="207"/>
          <ac:spMkLst>
            <pc:docMk/>
            <pc:sldMk cId="0" sldId="783"/>
            <ac:spMk id="193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2T23:58:27.259" v="1295" actId="1076"/>
        <pc:sldMkLst>
          <pc:docMk/>
          <pc:sldMk cId="0" sldId="784"/>
        </pc:sldMkLst>
        <pc:spChg chg="add del mod ord">
          <ac:chgData name="Shehzan Mohammed" userId="a6b78147d66dd722" providerId="LiveId" clId="{7ADBD81C-493A-4998-A729-744A4DD2A050}" dt="2021-11-12T23:58:18.798" v="1293" actId="700"/>
          <ac:spMkLst>
            <pc:docMk/>
            <pc:sldMk cId="0" sldId="784"/>
            <ac:spMk id="2" creationId="{300F81D9-5AAB-4C57-AC64-44B39E740F0E}"/>
          </ac:spMkLst>
        </pc:spChg>
        <pc:spChg chg="add del mod ord">
          <ac:chgData name="Shehzan Mohammed" userId="a6b78147d66dd722" providerId="LiveId" clId="{7ADBD81C-493A-4998-A729-744A4DD2A050}" dt="2021-11-12T23:58:15.149" v="1292" actId="700"/>
          <ac:spMkLst>
            <pc:docMk/>
            <pc:sldMk cId="0" sldId="784"/>
            <ac:spMk id="3" creationId="{52DEBFD9-CEAD-46B8-8946-852DD9B73927}"/>
          </ac:spMkLst>
        </pc:spChg>
        <pc:spChg chg="add del mod ord">
          <ac:chgData name="Shehzan Mohammed" userId="a6b78147d66dd722" providerId="LiveId" clId="{7ADBD81C-493A-4998-A729-744A4DD2A050}" dt="2021-11-12T23:58:15.149" v="1292" actId="700"/>
          <ac:spMkLst>
            <pc:docMk/>
            <pc:sldMk cId="0" sldId="784"/>
            <ac:spMk id="4" creationId="{10529271-F491-47C7-AB0D-704E8CCDD4AA}"/>
          </ac:spMkLst>
        </pc:spChg>
        <pc:spChg chg="add del mod ord">
          <ac:chgData name="Shehzan Mohammed" userId="a6b78147d66dd722" providerId="LiveId" clId="{7ADBD81C-493A-4998-A729-744A4DD2A050}" dt="2021-11-12T23:58:23.780" v="1294" actId="700"/>
          <ac:spMkLst>
            <pc:docMk/>
            <pc:sldMk cId="0" sldId="784"/>
            <ac:spMk id="5" creationId="{497B6032-905F-44CE-B959-15A24D5EEB24}"/>
          </ac:spMkLst>
        </pc:spChg>
        <pc:spChg chg="mod ord">
          <ac:chgData name="Shehzan Mohammed" userId="a6b78147d66dd722" providerId="LiveId" clId="{7ADBD81C-493A-4998-A729-744A4DD2A050}" dt="2021-11-12T23:58:23.780" v="1294" actId="700"/>
          <ac:spMkLst>
            <pc:docMk/>
            <pc:sldMk cId="0" sldId="784"/>
            <ac:spMk id="167" creationId="{00000000-0000-0000-0000-000000000000}"/>
          </ac:spMkLst>
        </pc:spChg>
        <pc:picChg chg="mod">
          <ac:chgData name="Shehzan Mohammed" userId="a6b78147d66dd722" providerId="LiveId" clId="{7ADBD81C-493A-4998-A729-744A4DD2A050}" dt="2021-11-12T23:58:27.259" v="1295" actId="1076"/>
          <ac:picMkLst>
            <pc:docMk/>
            <pc:sldMk cId="0" sldId="784"/>
            <ac:picMk id="168" creationId="{00000000-0000-0000-0000-000000000000}"/>
          </ac:picMkLst>
        </pc:picChg>
      </pc:sldChg>
      <pc:sldChg chg="addSp delSp modSp add mod modClrScheme chgLayout">
        <pc:chgData name="Shehzan Mohammed" userId="a6b78147d66dd722" providerId="LiveId" clId="{7ADBD81C-493A-4998-A729-744A4DD2A050}" dt="2021-11-13T00:07:07.082" v="1390" actId="207"/>
        <pc:sldMkLst>
          <pc:docMk/>
          <pc:sldMk cId="0" sldId="785"/>
        </pc:sldMkLst>
        <pc:spChg chg="add del mod">
          <ac:chgData name="Shehzan Mohammed" userId="a6b78147d66dd722" providerId="LiveId" clId="{7ADBD81C-493A-4998-A729-744A4DD2A050}" dt="2021-11-13T00:02:35.059" v="1341" actId="6264"/>
          <ac:spMkLst>
            <pc:docMk/>
            <pc:sldMk cId="0" sldId="785"/>
            <ac:spMk id="2" creationId="{9C8AE9A5-588D-4206-8E63-53200417918D}"/>
          </ac:spMkLst>
        </pc:spChg>
        <pc:spChg chg="add del mod">
          <ac:chgData name="Shehzan Mohammed" userId="a6b78147d66dd722" providerId="LiveId" clId="{7ADBD81C-493A-4998-A729-744A4DD2A050}" dt="2021-11-13T00:02:35.059" v="1341" actId="6264"/>
          <ac:spMkLst>
            <pc:docMk/>
            <pc:sldMk cId="0" sldId="785"/>
            <ac:spMk id="3" creationId="{0DB96301-0D25-4FBE-9DE8-A9B078430EC4}"/>
          </ac:spMkLst>
        </pc:spChg>
        <pc:spChg chg="add del mod">
          <ac:chgData name="Shehzan Mohammed" userId="a6b78147d66dd722" providerId="LiveId" clId="{7ADBD81C-493A-4998-A729-744A4DD2A050}" dt="2021-11-13T00:07:04.113" v="1389" actId="6264"/>
          <ac:spMkLst>
            <pc:docMk/>
            <pc:sldMk cId="0" sldId="785"/>
            <ac:spMk id="4" creationId="{FA279170-EECF-4E26-A090-F6C3ABDA552A}"/>
          </ac:spMkLst>
        </pc:spChg>
        <pc:spChg chg="add del mod">
          <ac:chgData name="Shehzan Mohammed" userId="a6b78147d66dd722" providerId="LiveId" clId="{7ADBD81C-493A-4998-A729-744A4DD2A050}" dt="2021-11-13T00:07:04.113" v="1389" actId="6264"/>
          <ac:spMkLst>
            <pc:docMk/>
            <pc:sldMk cId="0" sldId="785"/>
            <ac:spMk id="5" creationId="{AA4552CF-E083-4AA5-9E4B-091F545307F8}"/>
          </ac:spMkLst>
        </pc:spChg>
        <pc:spChg chg="mod ord">
          <ac:chgData name="Shehzan Mohammed" userId="a6b78147d66dd722" providerId="LiveId" clId="{7ADBD81C-493A-4998-A729-744A4DD2A050}" dt="2021-11-13T00:07:04.113" v="1389" actId="6264"/>
          <ac:spMkLst>
            <pc:docMk/>
            <pc:sldMk cId="0" sldId="785"/>
            <ac:spMk id="243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0:07:07.082" v="1390" actId="207"/>
          <ac:spMkLst>
            <pc:docMk/>
            <pc:sldMk cId="0" sldId="785"/>
            <ac:spMk id="244" creationId="{00000000-0000-0000-0000-000000000000}"/>
          </ac:spMkLst>
        </pc:spChg>
      </pc:sldChg>
      <pc:sldChg chg="addSp delSp modSp add mod modClrScheme chgLayout modNotesTx">
        <pc:chgData name="Shehzan Mohammed" userId="a6b78147d66dd722" providerId="LiveId" clId="{7ADBD81C-493A-4998-A729-744A4DD2A050}" dt="2021-11-13T00:04:10.507" v="1361" actId="403"/>
        <pc:sldMkLst>
          <pc:docMk/>
          <pc:sldMk cId="0" sldId="786"/>
        </pc:sldMkLst>
        <pc:spChg chg="add del mod ord">
          <ac:chgData name="Shehzan Mohammed" userId="a6b78147d66dd722" providerId="LiveId" clId="{7ADBD81C-493A-4998-A729-744A4DD2A050}" dt="2021-11-13T00:02:49.344" v="1342" actId="478"/>
          <ac:spMkLst>
            <pc:docMk/>
            <pc:sldMk cId="0" sldId="786"/>
            <ac:spMk id="2" creationId="{398C2F8D-1C08-4836-81E0-5A9E96D89B31}"/>
          </ac:spMkLst>
        </pc:spChg>
        <pc:spChg chg="mod ord">
          <ac:chgData name="Shehzan Mohammed" userId="a6b78147d66dd722" providerId="LiveId" clId="{7ADBD81C-493A-4998-A729-744A4DD2A050}" dt="2021-11-12T23:57:50.782" v="1290" actId="700"/>
          <ac:spMkLst>
            <pc:docMk/>
            <pc:sldMk cId="0" sldId="786"/>
            <ac:spMk id="286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0:03:16.032" v="1350" actId="14100"/>
          <ac:spMkLst>
            <pc:docMk/>
            <pc:sldMk cId="0" sldId="786"/>
            <ac:spMk id="287" creationId="{00000000-0000-0000-0000-000000000000}"/>
          </ac:spMkLst>
        </pc:spChg>
        <pc:grpChg chg="mod">
          <ac:chgData name="Shehzan Mohammed" userId="a6b78147d66dd722" providerId="LiveId" clId="{7ADBD81C-493A-4998-A729-744A4DD2A050}" dt="2021-11-13T00:03:21.221" v="1351" actId="1076"/>
          <ac:grpSpMkLst>
            <pc:docMk/>
            <pc:sldMk cId="0" sldId="786"/>
            <ac:grpSpMk id="288" creationId="{00000000-0000-0000-0000-000000000000}"/>
          </ac:grpSpMkLst>
        </pc:grpChg>
        <pc:grpChg chg="mod">
          <ac:chgData name="Shehzan Mohammed" userId="a6b78147d66dd722" providerId="LiveId" clId="{7ADBD81C-493A-4998-A729-744A4DD2A050}" dt="2021-11-13T00:03:27.806" v="1353" actId="1076"/>
          <ac:grpSpMkLst>
            <pc:docMk/>
            <pc:sldMk cId="0" sldId="786"/>
            <ac:grpSpMk id="291" creationId="{00000000-0000-0000-0000-000000000000}"/>
          </ac:grpSpMkLst>
        </pc:grpChg>
        <pc:grpChg chg="mod">
          <ac:chgData name="Shehzan Mohammed" userId="a6b78147d66dd722" providerId="LiveId" clId="{7ADBD81C-493A-4998-A729-744A4DD2A050}" dt="2021-11-13T00:03:35.487" v="1355" actId="1076"/>
          <ac:grpSpMkLst>
            <pc:docMk/>
            <pc:sldMk cId="0" sldId="786"/>
            <ac:grpSpMk id="294" creationId="{00000000-0000-0000-0000-000000000000}"/>
          </ac:grpSpMkLst>
        </pc:grpChg>
        <pc:grpChg chg="mod">
          <ac:chgData name="Shehzan Mohammed" userId="a6b78147d66dd722" providerId="LiveId" clId="{7ADBD81C-493A-4998-A729-744A4DD2A050}" dt="2021-11-13T00:03:24.367" v="1352" actId="1076"/>
          <ac:grpSpMkLst>
            <pc:docMk/>
            <pc:sldMk cId="0" sldId="786"/>
            <ac:grpSpMk id="297" creationId="{00000000-0000-0000-0000-000000000000}"/>
          </ac:grpSpMkLst>
        </pc:grpChg>
        <pc:cxnChg chg="mod">
          <ac:chgData name="Shehzan Mohammed" userId="a6b78147d66dd722" providerId="LiveId" clId="{7ADBD81C-493A-4998-A729-744A4DD2A050}" dt="2021-11-13T00:03:30.755" v="1354" actId="14100"/>
          <ac:cxnSpMkLst>
            <pc:docMk/>
            <pc:sldMk cId="0" sldId="786"/>
            <ac:cxnSpMk id="293" creationId="{00000000-0000-0000-0000-000000000000}"/>
          </ac:cxnSpMkLst>
        </pc:cxnChg>
      </pc:sldChg>
      <pc:sldChg chg="addSp delSp modSp add mod modClrScheme chgLayout">
        <pc:chgData name="Shehzan Mohammed" userId="a6b78147d66dd722" providerId="LiveId" clId="{7ADBD81C-493A-4998-A729-744A4DD2A050}" dt="2021-11-13T00:05:22.510" v="1372" actId="14100"/>
        <pc:sldMkLst>
          <pc:docMk/>
          <pc:sldMk cId="1966399376" sldId="787"/>
        </pc:sldMkLst>
        <pc:spChg chg="add del mod">
          <ac:chgData name="Shehzan Mohammed" userId="a6b78147d66dd722" providerId="LiveId" clId="{7ADBD81C-493A-4998-A729-744A4DD2A050}" dt="2021-11-13T00:04:27.300" v="1362" actId="6264"/>
          <ac:spMkLst>
            <pc:docMk/>
            <pc:sldMk cId="1966399376" sldId="787"/>
            <ac:spMk id="2" creationId="{6021A1D1-DF46-4B9A-81F2-35B22EF58860}"/>
          </ac:spMkLst>
        </pc:spChg>
        <pc:spChg chg="add del mod">
          <ac:chgData name="Shehzan Mohammed" userId="a6b78147d66dd722" providerId="LiveId" clId="{7ADBD81C-493A-4998-A729-744A4DD2A050}" dt="2021-11-13T00:04:27.300" v="1362" actId="6264"/>
          <ac:spMkLst>
            <pc:docMk/>
            <pc:sldMk cId="1966399376" sldId="787"/>
            <ac:spMk id="3" creationId="{FC4F9056-C957-4E02-85B7-F696059E2493}"/>
          </ac:spMkLst>
        </pc:spChg>
        <pc:spChg chg="mod">
          <ac:chgData name="Shehzan Mohammed" userId="a6b78147d66dd722" providerId="LiveId" clId="{7ADBD81C-493A-4998-A729-744A4DD2A050}" dt="2021-11-13T00:05:22.510" v="1372" actId="14100"/>
          <ac:spMkLst>
            <pc:docMk/>
            <pc:sldMk cId="1966399376" sldId="787"/>
            <ac:spMk id="4" creationId="{07041428-BD80-46DC-B346-807554D6978E}"/>
          </ac:spMkLst>
        </pc:spChg>
        <pc:spChg chg="mod ord">
          <ac:chgData name="Shehzan Mohammed" userId="a6b78147d66dd722" providerId="LiveId" clId="{7ADBD81C-493A-4998-A729-744A4DD2A050}" dt="2021-11-13T00:04:27.300" v="1362" actId="6264"/>
          <ac:spMkLst>
            <pc:docMk/>
            <pc:sldMk cId="1966399376" sldId="787"/>
            <ac:spMk id="304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0:05:07.442" v="1366" actId="207"/>
          <ac:spMkLst>
            <pc:docMk/>
            <pc:sldMk cId="1966399376" sldId="787"/>
            <ac:spMk id="305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0:08:27.455" v="1408" actId="1076"/>
        <pc:sldMkLst>
          <pc:docMk/>
          <pc:sldMk cId="0" sldId="788"/>
        </pc:sldMkLst>
        <pc:spChg chg="add del mod">
          <ac:chgData name="Shehzan Mohammed" userId="a6b78147d66dd722" providerId="LiveId" clId="{7ADBD81C-493A-4998-A729-744A4DD2A050}" dt="2021-11-13T00:07:20.582" v="1393" actId="6264"/>
          <ac:spMkLst>
            <pc:docMk/>
            <pc:sldMk cId="0" sldId="788"/>
            <ac:spMk id="2" creationId="{400E0237-C833-470C-9E7D-A7C88A6864FD}"/>
          </ac:spMkLst>
        </pc:spChg>
        <pc:spChg chg="add del mod">
          <ac:chgData name="Shehzan Mohammed" userId="a6b78147d66dd722" providerId="LiveId" clId="{7ADBD81C-493A-4998-A729-744A4DD2A050}" dt="2021-11-13T00:07:20.582" v="1393" actId="6264"/>
          <ac:spMkLst>
            <pc:docMk/>
            <pc:sldMk cId="0" sldId="788"/>
            <ac:spMk id="3" creationId="{2F7CD592-02E9-48B8-8C90-7BA892ADA280}"/>
          </ac:spMkLst>
        </pc:spChg>
        <pc:spChg chg="mod">
          <ac:chgData name="Shehzan Mohammed" userId="a6b78147d66dd722" providerId="LiveId" clId="{7ADBD81C-493A-4998-A729-744A4DD2A050}" dt="2021-11-13T00:08:10.248" v="1404" actId="1076"/>
          <ac:spMkLst>
            <pc:docMk/>
            <pc:sldMk cId="0" sldId="788"/>
            <ac:spMk id="4" creationId="{07041428-BD80-46DC-B346-807554D6978E}"/>
          </ac:spMkLst>
        </pc:spChg>
        <pc:spChg chg="mod">
          <ac:chgData name="Shehzan Mohammed" userId="a6b78147d66dd722" providerId="LiveId" clId="{7ADBD81C-493A-4998-A729-744A4DD2A050}" dt="2021-11-13T00:08:27.455" v="1408" actId="1076"/>
          <ac:spMkLst>
            <pc:docMk/>
            <pc:sldMk cId="0" sldId="788"/>
            <ac:spMk id="10" creationId="{1D33D263-FA83-425C-A0EB-5C73F2A4F892}"/>
          </ac:spMkLst>
        </pc:spChg>
        <pc:spChg chg="mod ord">
          <ac:chgData name="Shehzan Mohammed" userId="a6b78147d66dd722" providerId="LiveId" clId="{7ADBD81C-493A-4998-A729-744A4DD2A050}" dt="2021-11-13T00:07:20.582" v="1393" actId="6264"/>
          <ac:spMkLst>
            <pc:docMk/>
            <pc:sldMk cId="0" sldId="788"/>
            <ac:spMk id="304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0:08:03.877" v="1403" actId="20577"/>
          <ac:spMkLst>
            <pc:docMk/>
            <pc:sldMk cId="0" sldId="788"/>
            <ac:spMk id="305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0:08:27.455" v="1408" actId="1076"/>
          <ac:spMkLst>
            <pc:docMk/>
            <pc:sldMk cId="0" sldId="788"/>
            <ac:spMk id="307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0:13:51.406" v="1459" actId="1076"/>
        <pc:sldMkLst>
          <pc:docMk/>
          <pc:sldMk cId="2490739192" sldId="789"/>
        </pc:sldMkLst>
        <pc:spChg chg="add del mod ord">
          <ac:chgData name="Shehzan Mohammed" userId="a6b78147d66dd722" providerId="LiveId" clId="{7ADBD81C-493A-4998-A729-744A4DD2A050}" dt="2021-11-13T00:13:29.670" v="1454" actId="700"/>
          <ac:spMkLst>
            <pc:docMk/>
            <pc:sldMk cId="2490739192" sldId="789"/>
            <ac:spMk id="2" creationId="{AD6E8901-9377-4135-98B3-B2BECAF9B000}"/>
          </ac:spMkLst>
        </pc:spChg>
        <pc:spChg chg="mod">
          <ac:chgData name="Shehzan Mohammed" userId="a6b78147d66dd722" providerId="LiveId" clId="{7ADBD81C-493A-4998-A729-744A4DD2A050}" dt="2021-11-13T00:13:46.012" v="1457" actId="1076"/>
          <ac:spMkLst>
            <pc:docMk/>
            <pc:sldMk cId="2490739192" sldId="789"/>
            <ac:spMk id="4" creationId="{ECE9EF14-CDD2-4595-BA5F-4A585EF9DB18}"/>
          </ac:spMkLst>
        </pc:spChg>
        <pc:spChg chg="mod">
          <ac:chgData name="Shehzan Mohammed" userId="a6b78147d66dd722" providerId="LiveId" clId="{7ADBD81C-493A-4998-A729-744A4DD2A050}" dt="2021-11-13T00:13:51.406" v="1459" actId="1076"/>
          <ac:spMkLst>
            <pc:docMk/>
            <pc:sldMk cId="2490739192" sldId="789"/>
            <ac:spMk id="5" creationId="{8354080B-2C3E-4F53-B40B-5EEFEFA039F6}"/>
          </ac:spMkLst>
        </pc:spChg>
        <pc:spChg chg="mod ord">
          <ac:chgData name="Shehzan Mohammed" userId="a6b78147d66dd722" providerId="LiveId" clId="{7ADBD81C-493A-4998-A729-744A4DD2A050}" dt="2021-11-13T00:13:29.670" v="1454" actId="700"/>
          <ac:spMkLst>
            <pc:docMk/>
            <pc:sldMk cId="2490739192" sldId="789"/>
            <ac:spMk id="351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0:13:33.830" v="1456" actId="403"/>
          <ac:spMkLst>
            <pc:docMk/>
            <pc:sldMk cId="2490739192" sldId="789"/>
            <ac:spMk id="352" creationId="{00000000-0000-0000-0000-000000000000}"/>
          </ac:spMkLst>
        </pc:spChg>
        <pc:cxnChg chg="mod">
          <ac:chgData name="Shehzan Mohammed" userId="a6b78147d66dd722" providerId="LiveId" clId="{7ADBD81C-493A-4998-A729-744A4DD2A050}" dt="2021-11-13T00:13:48.141" v="1458" actId="14100"/>
          <ac:cxnSpMkLst>
            <pc:docMk/>
            <pc:sldMk cId="2490739192" sldId="789"/>
            <ac:cxnSpMk id="6" creationId="{8F853AB6-1115-4EC3-AF26-2C2E65C97094}"/>
          </ac:cxnSpMkLst>
        </pc:cxnChg>
        <pc:cxnChg chg="mod">
          <ac:chgData name="Shehzan Mohammed" userId="a6b78147d66dd722" providerId="LiveId" clId="{7ADBD81C-493A-4998-A729-744A4DD2A050}" dt="2021-11-13T00:13:51.406" v="1459" actId="1076"/>
          <ac:cxnSpMkLst>
            <pc:docMk/>
            <pc:sldMk cId="2490739192" sldId="789"/>
            <ac:cxnSpMk id="7" creationId="{B54990C9-FD8F-4A1A-A74B-E4E75B9FCF72}"/>
          </ac:cxnSpMkLst>
        </pc:cxnChg>
      </pc:sldChg>
      <pc:sldChg chg="addSp delSp modSp new mod ord">
        <pc:chgData name="Shehzan Mohammed" userId="a6b78147d66dd722" providerId="LiveId" clId="{7ADBD81C-493A-4998-A729-744A4DD2A050}" dt="2021-11-13T00:30:53.976" v="1773" actId="1076"/>
        <pc:sldMkLst>
          <pc:docMk/>
          <pc:sldMk cId="4222781168" sldId="790"/>
        </pc:sldMkLst>
        <pc:spChg chg="mod">
          <ac:chgData name="Shehzan Mohammed" userId="a6b78147d66dd722" providerId="LiveId" clId="{7ADBD81C-493A-4998-A729-744A4DD2A050}" dt="2021-11-13T00:20:46.322" v="1602" actId="20577"/>
          <ac:spMkLst>
            <pc:docMk/>
            <pc:sldMk cId="4222781168" sldId="790"/>
            <ac:spMk id="3" creationId="{859555EB-0D48-4F5D-B8DD-0B2AC238B3E0}"/>
          </ac:spMkLst>
        </pc:spChg>
        <pc:spChg chg="del">
          <ac:chgData name="Shehzan Mohammed" userId="a6b78147d66dd722" providerId="LiveId" clId="{7ADBD81C-493A-4998-A729-744A4DD2A050}" dt="2021-11-13T00:22:01.551" v="1603"/>
          <ac:spMkLst>
            <pc:docMk/>
            <pc:sldMk cId="4222781168" sldId="790"/>
            <ac:spMk id="4" creationId="{670E567E-9B1A-47C3-AB20-01C4C7ABB08D}"/>
          </ac:spMkLst>
        </pc:spChg>
        <pc:spChg chg="add mod">
          <ac:chgData name="Shehzan Mohammed" userId="a6b78147d66dd722" providerId="LiveId" clId="{7ADBD81C-493A-4998-A729-744A4DD2A050}" dt="2021-11-13T00:30:53.976" v="1773" actId="1076"/>
          <ac:spMkLst>
            <pc:docMk/>
            <pc:sldMk cId="4222781168" sldId="790"/>
            <ac:spMk id="5" creationId="{78DFEF43-5199-4AD1-80CF-9527DDE4F24F}"/>
          </ac:spMkLst>
        </pc:spChg>
      </pc:sldChg>
      <pc:sldChg chg="modSp add del mod">
        <pc:chgData name="Shehzan Mohammed" userId="a6b78147d66dd722" providerId="LiveId" clId="{7ADBD81C-493A-4998-A729-744A4DD2A050}" dt="2021-11-13T00:30:10.697" v="1745" actId="47"/>
        <pc:sldMkLst>
          <pc:docMk/>
          <pc:sldMk cId="924731661" sldId="791"/>
        </pc:sldMkLst>
        <pc:spChg chg="mod">
          <ac:chgData name="Shehzan Mohammed" userId="a6b78147d66dd722" providerId="LiveId" clId="{7ADBD81C-493A-4998-A729-744A4DD2A050}" dt="2021-11-13T00:25:19.828" v="1662" actId="1076"/>
          <ac:spMkLst>
            <pc:docMk/>
            <pc:sldMk cId="924731661" sldId="791"/>
            <ac:spMk id="5" creationId="{78DFEF43-5199-4AD1-80CF-9527DDE4F24F}"/>
          </ac:spMkLst>
        </pc:spChg>
      </pc:sldChg>
      <pc:sldChg chg="modSp add del mod">
        <pc:chgData name="Shehzan Mohammed" userId="a6b78147d66dd722" providerId="LiveId" clId="{7ADBD81C-493A-4998-A729-744A4DD2A050}" dt="2021-11-13T00:25:49.431" v="1666" actId="47"/>
        <pc:sldMkLst>
          <pc:docMk/>
          <pc:sldMk cId="2141513972" sldId="792"/>
        </pc:sldMkLst>
        <pc:spChg chg="mod">
          <ac:chgData name="Shehzan Mohammed" userId="a6b78147d66dd722" providerId="LiveId" clId="{7ADBD81C-493A-4998-A729-744A4DD2A050}" dt="2021-11-13T00:23:32.521" v="1648" actId="6549"/>
          <ac:spMkLst>
            <pc:docMk/>
            <pc:sldMk cId="2141513972" sldId="792"/>
            <ac:spMk id="5" creationId="{78DFEF43-5199-4AD1-80CF-9527DDE4F24F}"/>
          </ac:spMkLst>
        </pc:spChg>
      </pc:sldChg>
      <pc:sldChg chg="addSp modSp add mod">
        <pc:chgData name="Shehzan Mohammed" userId="a6b78147d66dd722" providerId="LiveId" clId="{7ADBD81C-493A-4998-A729-744A4DD2A050}" dt="2021-11-13T00:31:09.987" v="1775" actId="1076"/>
        <pc:sldMkLst>
          <pc:docMk/>
          <pc:sldMk cId="567256314" sldId="793"/>
        </pc:sldMkLst>
        <pc:spChg chg="mod">
          <ac:chgData name="Shehzan Mohammed" userId="a6b78147d66dd722" providerId="LiveId" clId="{7ADBD81C-493A-4998-A729-744A4DD2A050}" dt="2021-11-13T00:31:09.987" v="1775" actId="1076"/>
          <ac:spMkLst>
            <pc:docMk/>
            <pc:sldMk cId="567256314" sldId="793"/>
            <ac:spMk id="5" creationId="{78DFEF43-5199-4AD1-80CF-9527DDE4F24F}"/>
          </ac:spMkLst>
        </pc:spChg>
        <pc:spChg chg="add mod">
          <ac:chgData name="Shehzan Mohammed" userId="a6b78147d66dd722" providerId="LiveId" clId="{7ADBD81C-493A-4998-A729-744A4DD2A050}" dt="2021-11-13T00:31:05.834" v="1774" actId="1076"/>
          <ac:spMkLst>
            <pc:docMk/>
            <pc:sldMk cId="567256314" sldId="793"/>
            <ac:spMk id="6" creationId="{E4A29B64-C6BE-4BF8-9ACF-BA70A49B5202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09:17.045" v="2019" actId="207"/>
        <pc:sldMkLst>
          <pc:docMk/>
          <pc:sldMk cId="0" sldId="794"/>
        </pc:sldMkLst>
        <pc:spChg chg="add del mod">
          <ac:chgData name="Shehzan Mohammed" userId="a6b78147d66dd722" providerId="LiveId" clId="{7ADBD81C-493A-4998-A729-744A4DD2A050}" dt="2021-11-13T01:09:10.126" v="2016" actId="6264"/>
          <ac:spMkLst>
            <pc:docMk/>
            <pc:sldMk cId="0" sldId="794"/>
            <ac:spMk id="2" creationId="{FE768B73-A4B1-4337-887D-627ED1229B2E}"/>
          </ac:spMkLst>
        </pc:spChg>
        <pc:spChg chg="add del mod">
          <ac:chgData name="Shehzan Mohammed" userId="a6b78147d66dd722" providerId="LiveId" clId="{7ADBD81C-493A-4998-A729-744A4DD2A050}" dt="2021-11-13T01:09:10.126" v="2016" actId="6264"/>
          <ac:spMkLst>
            <pc:docMk/>
            <pc:sldMk cId="0" sldId="794"/>
            <ac:spMk id="3" creationId="{3486068C-5EC5-4B65-8C98-B0D6D035AE70}"/>
          </ac:spMkLst>
        </pc:spChg>
        <pc:spChg chg="mod ord">
          <ac:chgData name="Shehzan Mohammed" userId="a6b78147d66dd722" providerId="LiveId" clId="{7ADBD81C-493A-4998-A729-744A4DD2A050}" dt="2021-11-13T01:09:10.126" v="2016" actId="6264"/>
          <ac:spMkLst>
            <pc:docMk/>
            <pc:sldMk cId="0" sldId="794"/>
            <ac:spMk id="600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09:17.045" v="2019" actId="207"/>
          <ac:spMkLst>
            <pc:docMk/>
            <pc:sldMk cId="0" sldId="794"/>
            <ac:spMk id="601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09:23.597" v="2020" actId="700"/>
        <pc:sldMkLst>
          <pc:docMk/>
          <pc:sldMk cId="0" sldId="795"/>
        </pc:sldMkLst>
        <pc:spChg chg="add del mod ord">
          <ac:chgData name="Shehzan Mohammed" userId="a6b78147d66dd722" providerId="LiveId" clId="{7ADBD81C-493A-4998-A729-744A4DD2A050}" dt="2021-11-13T00:31:55.005" v="1778" actId="700"/>
          <ac:spMkLst>
            <pc:docMk/>
            <pc:sldMk cId="0" sldId="795"/>
            <ac:spMk id="2" creationId="{8ECB81B7-084E-40BE-B58A-3F65C6CD08D0}"/>
          </ac:spMkLst>
        </pc:spChg>
        <pc:spChg chg="add del mod ord">
          <ac:chgData name="Shehzan Mohammed" userId="a6b78147d66dd722" providerId="LiveId" clId="{7ADBD81C-493A-4998-A729-744A4DD2A050}" dt="2021-11-13T01:09:23.597" v="2020" actId="700"/>
          <ac:spMkLst>
            <pc:docMk/>
            <pc:sldMk cId="0" sldId="795"/>
            <ac:spMk id="3" creationId="{CD7969F7-6004-47FF-B935-861C5B919E4A}"/>
          </ac:spMkLst>
        </pc:spChg>
        <pc:spChg chg="mod ord">
          <ac:chgData name="Shehzan Mohammed" userId="a6b78147d66dd722" providerId="LiveId" clId="{7ADBD81C-493A-4998-A729-744A4DD2A050}" dt="2021-11-13T01:09:23.597" v="2020" actId="700"/>
          <ac:spMkLst>
            <pc:docMk/>
            <pc:sldMk cId="0" sldId="795"/>
            <ac:spMk id="607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09:34.687" v="2021" actId="700"/>
        <pc:sldMkLst>
          <pc:docMk/>
          <pc:sldMk cId="0" sldId="796"/>
        </pc:sldMkLst>
        <pc:spChg chg="add del mod ord">
          <ac:chgData name="Shehzan Mohammed" userId="a6b78147d66dd722" providerId="LiveId" clId="{7ADBD81C-493A-4998-A729-744A4DD2A050}" dt="2021-11-13T00:31:55.005" v="1778" actId="700"/>
          <ac:spMkLst>
            <pc:docMk/>
            <pc:sldMk cId="0" sldId="796"/>
            <ac:spMk id="2" creationId="{4E6F3C57-906E-47E8-A8F0-7B35702C504C}"/>
          </ac:spMkLst>
        </pc:spChg>
        <pc:spChg chg="add del mod ord">
          <ac:chgData name="Shehzan Mohammed" userId="a6b78147d66dd722" providerId="LiveId" clId="{7ADBD81C-493A-4998-A729-744A4DD2A050}" dt="2021-11-13T01:09:34.687" v="2021" actId="700"/>
          <ac:spMkLst>
            <pc:docMk/>
            <pc:sldMk cId="0" sldId="796"/>
            <ac:spMk id="3" creationId="{1C47C589-5E53-4103-8215-6627D8116C60}"/>
          </ac:spMkLst>
        </pc:spChg>
        <pc:spChg chg="mod ord">
          <ac:chgData name="Shehzan Mohammed" userId="a6b78147d66dd722" providerId="LiveId" clId="{7ADBD81C-493A-4998-A729-744A4DD2A050}" dt="2021-11-13T01:09:34.687" v="2021" actId="700"/>
          <ac:spMkLst>
            <pc:docMk/>
            <pc:sldMk cId="0" sldId="796"/>
            <ac:spMk id="617" creationId="{00000000-0000-0000-0000-000000000000}"/>
          </ac:spMkLst>
        </pc:spChg>
      </pc:sldChg>
      <pc:sldChg chg="modSp add mod modClrScheme chgLayout">
        <pc:chgData name="Shehzan Mohammed" userId="a6b78147d66dd722" providerId="LiveId" clId="{7ADBD81C-493A-4998-A729-744A4DD2A050}" dt="2021-11-13T01:09:49.720" v="2022" actId="700"/>
        <pc:sldMkLst>
          <pc:docMk/>
          <pc:sldMk cId="0" sldId="797"/>
        </pc:sldMkLst>
        <pc:spChg chg="mod ord">
          <ac:chgData name="Shehzan Mohammed" userId="a6b78147d66dd722" providerId="LiveId" clId="{7ADBD81C-493A-4998-A729-744A4DD2A050}" dt="2021-11-13T01:09:49.720" v="2022" actId="700"/>
          <ac:spMkLst>
            <pc:docMk/>
            <pc:sldMk cId="0" sldId="797"/>
            <ac:spMk id="627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09:49.720" v="2022" actId="700"/>
          <ac:spMkLst>
            <pc:docMk/>
            <pc:sldMk cId="0" sldId="797"/>
            <ac:spMk id="628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13:34.033" v="2052" actId="20577"/>
        <pc:sldMkLst>
          <pc:docMk/>
          <pc:sldMk cId="0" sldId="798"/>
        </pc:sldMkLst>
        <pc:spChg chg="mod ord">
          <ac:chgData name="Shehzan Mohammed" userId="a6b78147d66dd722" providerId="LiveId" clId="{7ADBD81C-493A-4998-A729-744A4DD2A050}" dt="2021-11-13T01:13:34.033" v="2052" actId="20577"/>
          <ac:spMkLst>
            <pc:docMk/>
            <pc:sldMk cId="0" sldId="798"/>
            <ac:spMk id="2" creationId="{22B573E8-C642-443C-B47C-4DC09E6C1838}"/>
          </ac:spMkLst>
        </pc:spChg>
        <pc:spChg chg="add del mod">
          <ac:chgData name="Shehzan Mohammed" userId="a6b78147d66dd722" providerId="LiveId" clId="{7ADBD81C-493A-4998-A729-744A4DD2A050}" dt="2021-11-13T01:12:24.070" v="2037" actId="6264"/>
          <ac:spMkLst>
            <pc:docMk/>
            <pc:sldMk cId="0" sldId="798"/>
            <ac:spMk id="3" creationId="{F5EDE3F9-B6F4-404C-90CD-71B17F02DAC4}"/>
          </ac:spMkLst>
        </pc:spChg>
        <pc:spChg chg="add del mod">
          <ac:chgData name="Shehzan Mohammed" userId="a6b78147d66dd722" providerId="LiveId" clId="{7ADBD81C-493A-4998-A729-744A4DD2A050}" dt="2021-11-13T01:12:24.070" v="2037" actId="6264"/>
          <ac:spMkLst>
            <pc:docMk/>
            <pc:sldMk cId="0" sldId="798"/>
            <ac:spMk id="4" creationId="{17CF0864-1DAA-43CC-9858-261BECFA8D9E}"/>
          </ac:spMkLst>
        </pc:spChg>
        <pc:spChg chg="mod ord">
          <ac:chgData name="Shehzan Mohammed" userId="a6b78147d66dd722" providerId="LiveId" clId="{7ADBD81C-493A-4998-A729-744A4DD2A050}" dt="2021-11-13T01:12:24.070" v="2037" actId="6264"/>
          <ac:spMkLst>
            <pc:docMk/>
            <pc:sldMk cId="0" sldId="798"/>
            <ac:spMk id="162" creationId="{00000000-0000-0000-0000-000000000000}"/>
          </ac:spMkLst>
        </pc:spChg>
      </pc:sldChg>
      <pc:sldChg chg="addSp delSp modSp add mod ord modClrScheme chgLayout">
        <pc:chgData name="Shehzan Mohammed" userId="a6b78147d66dd722" providerId="LiveId" clId="{7ADBD81C-493A-4998-A729-744A4DD2A050}" dt="2021-11-13T02:32:36.595" v="2931" actId="2711"/>
        <pc:sldMkLst>
          <pc:docMk/>
          <pc:sldMk cId="0" sldId="799"/>
        </pc:sldMkLst>
        <pc:spChg chg="mod ord">
          <ac:chgData name="Shehzan Mohammed" userId="a6b78147d66dd722" providerId="LiveId" clId="{7ADBD81C-493A-4998-A729-744A4DD2A050}" dt="2021-11-13T02:32:36.595" v="2931" actId="2711"/>
          <ac:spMkLst>
            <pc:docMk/>
            <pc:sldMk cId="0" sldId="799"/>
            <ac:spMk id="2" creationId="{1AF7F1ED-9EC5-4991-B4ED-B2A9455CE2FF}"/>
          </ac:spMkLst>
        </pc:spChg>
        <pc:spChg chg="add del mod">
          <ac:chgData name="Shehzan Mohammed" userId="a6b78147d66dd722" providerId="LiveId" clId="{7ADBD81C-493A-4998-A729-744A4DD2A050}" dt="2021-11-13T02:32:31.070" v="2929" actId="6264"/>
          <ac:spMkLst>
            <pc:docMk/>
            <pc:sldMk cId="0" sldId="799"/>
            <ac:spMk id="3" creationId="{42F3BB8C-CF50-421E-9A67-53C7C1E31BA6}"/>
          </ac:spMkLst>
        </pc:spChg>
        <pc:spChg chg="add del mod">
          <ac:chgData name="Shehzan Mohammed" userId="a6b78147d66dd722" providerId="LiveId" clId="{7ADBD81C-493A-4998-A729-744A4DD2A050}" dt="2021-11-13T02:32:31.070" v="2929" actId="6264"/>
          <ac:spMkLst>
            <pc:docMk/>
            <pc:sldMk cId="0" sldId="799"/>
            <ac:spMk id="4" creationId="{74503679-2174-4F54-9C87-F6DFD4D4F4F5}"/>
          </ac:spMkLst>
        </pc:spChg>
        <pc:spChg chg="mod ord">
          <ac:chgData name="Shehzan Mohammed" userId="a6b78147d66dd722" providerId="LiveId" clId="{7ADBD81C-493A-4998-A729-744A4DD2A050}" dt="2021-11-13T02:32:31.070" v="2929" actId="6264"/>
          <ac:spMkLst>
            <pc:docMk/>
            <pc:sldMk cId="0" sldId="799"/>
            <ac:spMk id="194" creationId="{00000000-0000-0000-0000-000000000000}"/>
          </ac:spMkLst>
        </pc:spChg>
      </pc:sldChg>
      <pc:sldChg chg="addSp delSp modSp add mod ord modClrScheme chgLayout">
        <pc:chgData name="Shehzan Mohammed" userId="a6b78147d66dd722" providerId="LiveId" clId="{7ADBD81C-493A-4998-A729-744A4DD2A050}" dt="2021-11-13T02:33:25.123" v="2944" actId="20577"/>
        <pc:sldMkLst>
          <pc:docMk/>
          <pc:sldMk cId="0" sldId="800"/>
        </pc:sldMkLst>
        <pc:spChg chg="add del mod">
          <ac:chgData name="Shehzan Mohammed" userId="a6b78147d66dd722" providerId="LiveId" clId="{7ADBD81C-493A-4998-A729-744A4DD2A050}" dt="2021-11-13T02:32:54.835" v="2935" actId="6264"/>
          <ac:spMkLst>
            <pc:docMk/>
            <pc:sldMk cId="0" sldId="800"/>
            <ac:spMk id="2" creationId="{33375A2C-2443-4A95-ADA6-33972E7FA709}"/>
          </ac:spMkLst>
        </pc:spChg>
        <pc:spChg chg="add del mod">
          <ac:chgData name="Shehzan Mohammed" userId="a6b78147d66dd722" providerId="LiveId" clId="{7ADBD81C-493A-4998-A729-744A4DD2A050}" dt="2021-11-13T02:32:54.835" v="2935" actId="6264"/>
          <ac:spMkLst>
            <pc:docMk/>
            <pc:sldMk cId="0" sldId="800"/>
            <ac:spMk id="3" creationId="{AC862FB6-EA4C-418F-A971-217791846B90}"/>
          </ac:spMkLst>
        </pc:spChg>
        <pc:spChg chg="mod ord">
          <ac:chgData name="Shehzan Mohammed" userId="a6b78147d66dd722" providerId="LiveId" clId="{7ADBD81C-493A-4998-A729-744A4DD2A050}" dt="2021-11-13T02:32:54.835" v="2935" actId="6264"/>
          <ac:spMkLst>
            <pc:docMk/>
            <pc:sldMk cId="0" sldId="800"/>
            <ac:spMk id="210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2:33:25.123" v="2944" actId="20577"/>
          <ac:spMkLst>
            <pc:docMk/>
            <pc:sldMk cId="0" sldId="800"/>
            <ac:spMk id="211" creationId="{00000000-0000-0000-0000-000000000000}"/>
          </ac:spMkLst>
        </pc:spChg>
      </pc:sldChg>
      <pc:sldChg chg="addSp delSp modSp add mod ord modClrScheme chgLayout">
        <pc:chgData name="Shehzan Mohammed" userId="a6b78147d66dd722" providerId="LiveId" clId="{7ADBD81C-493A-4998-A729-744A4DD2A050}" dt="2021-11-13T02:33:50.527" v="2949" actId="6264"/>
        <pc:sldMkLst>
          <pc:docMk/>
          <pc:sldMk cId="0" sldId="801"/>
        </pc:sldMkLst>
        <pc:spChg chg="add del mod">
          <ac:chgData name="Shehzan Mohammed" userId="a6b78147d66dd722" providerId="LiveId" clId="{7ADBD81C-493A-4998-A729-744A4DD2A050}" dt="2021-11-13T02:33:50.527" v="2949" actId="6264"/>
          <ac:spMkLst>
            <pc:docMk/>
            <pc:sldMk cId="0" sldId="801"/>
            <ac:spMk id="2" creationId="{EAC90851-89CE-418B-B321-99F521E3FDF9}"/>
          </ac:spMkLst>
        </pc:spChg>
        <pc:spChg chg="add del mod">
          <ac:chgData name="Shehzan Mohammed" userId="a6b78147d66dd722" providerId="LiveId" clId="{7ADBD81C-493A-4998-A729-744A4DD2A050}" dt="2021-11-13T02:33:50.527" v="2949" actId="6264"/>
          <ac:spMkLst>
            <pc:docMk/>
            <pc:sldMk cId="0" sldId="801"/>
            <ac:spMk id="3" creationId="{5A581E2F-E600-4255-BB3D-51265707E851}"/>
          </ac:spMkLst>
        </pc:spChg>
        <pc:spChg chg="mod ord">
          <ac:chgData name="Shehzan Mohammed" userId="a6b78147d66dd722" providerId="LiveId" clId="{7ADBD81C-493A-4998-A729-744A4DD2A050}" dt="2021-11-13T02:33:50.527" v="2949" actId="6264"/>
          <ac:spMkLst>
            <pc:docMk/>
            <pc:sldMk cId="0" sldId="801"/>
            <ac:spMk id="169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2:33:50.527" v="2949" actId="6264"/>
          <ac:spMkLst>
            <pc:docMk/>
            <pc:sldMk cId="0" sldId="801"/>
            <ac:spMk id="170" creationId="{00000000-0000-0000-0000-000000000000}"/>
          </ac:spMkLst>
        </pc:spChg>
      </pc:sldChg>
      <pc:sldChg chg="modSp add mod ord modClrScheme chgLayout">
        <pc:chgData name="Shehzan Mohammed" userId="a6b78147d66dd722" providerId="LiveId" clId="{7ADBD81C-493A-4998-A729-744A4DD2A050}" dt="2021-11-13T02:34:49.332" v="2970"/>
        <pc:sldMkLst>
          <pc:docMk/>
          <pc:sldMk cId="0" sldId="802"/>
        </pc:sldMkLst>
        <pc:spChg chg="mod ord">
          <ac:chgData name="Shehzan Mohammed" userId="a6b78147d66dd722" providerId="LiveId" clId="{7ADBD81C-493A-4998-A729-744A4DD2A050}" dt="2021-11-13T01:13:59.753" v="2054" actId="700"/>
          <ac:spMkLst>
            <pc:docMk/>
            <pc:sldMk cId="0" sldId="802"/>
            <ac:spMk id="176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2:34:49.332" v="2970"/>
          <ac:spMkLst>
            <pc:docMk/>
            <pc:sldMk cId="0" sldId="802"/>
            <ac:spMk id="177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2:34:34.253" v="2961" actId="1076"/>
          <ac:spMkLst>
            <pc:docMk/>
            <pc:sldMk cId="0" sldId="802"/>
            <ac:spMk id="178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13:59.753" v="2054" actId="700"/>
          <ac:spMkLst>
            <pc:docMk/>
            <pc:sldMk cId="0" sldId="802"/>
            <ac:spMk id="179" creationId="{00000000-0000-0000-0000-000000000000}"/>
          </ac:spMkLst>
        </pc:spChg>
      </pc:sldChg>
      <pc:sldChg chg="modSp add mod ord modClrScheme chgLayout">
        <pc:chgData name="Shehzan Mohammed" userId="a6b78147d66dd722" providerId="LiveId" clId="{7ADBD81C-493A-4998-A729-744A4DD2A050}" dt="2021-11-13T02:35:08.724" v="2980" actId="20577"/>
        <pc:sldMkLst>
          <pc:docMk/>
          <pc:sldMk cId="0" sldId="803"/>
        </pc:sldMkLst>
        <pc:spChg chg="mod ord">
          <ac:chgData name="Shehzan Mohammed" userId="a6b78147d66dd722" providerId="LiveId" clId="{7ADBD81C-493A-4998-A729-744A4DD2A050}" dt="2021-11-13T01:13:59.753" v="2054" actId="700"/>
          <ac:spMkLst>
            <pc:docMk/>
            <pc:sldMk cId="0" sldId="803"/>
            <ac:spMk id="184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2:35:08.724" v="2980" actId="20577"/>
          <ac:spMkLst>
            <pc:docMk/>
            <pc:sldMk cId="0" sldId="803"/>
            <ac:spMk id="185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2:35:00.196" v="2972" actId="6549"/>
          <ac:spMkLst>
            <pc:docMk/>
            <pc:sldMk cId="0" sldId="803"/>
            <ac:spMk id="186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13:59.753" v="2054" actId="700"/>
          <ac:spMkLst>
            <pc:docMk/>
            <pc:sldMk cId="0" sldId="803"/>
            <ac:spMk id="188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15:12.502" v="2069" actId="700"/>
        <pc:sldMkLst>
          <pc:docMk/>
          <pc:sldMk cId="0" sldId="804"/>
        </pc:sldMkLst>
        <pc:spChg chg="add del mod ord">
          <ac:chgData name="Shehzan Mohammed" userId="a6b78147d66dd722" providerId="LiveId" clId="{7ADBD81C-493A-4998-A729-744A4DD2A050}" dt="2021-11-13T01:15:12.502" v="2069" actId="700"/>
          <ac:spMkLst>
            <pc:docMk/>
            <pc:sldMk cId="0" sldId="804"/>
            <ac:spMk id="2" creationId="{87697D77-534D-40BA-8192-ED87F8F2BAC8}"/>
          </ac:spMkLst>
        </pc:spChg>
        <pc:spChg chg="mod ord">
          <ac:chgData name="Shehzan Mohammed" userId="a6b78147d66dd722" providerId="LiveId" clId="{7ADBD81C-493A-4998-A729-744A4DD2A050}" dt="2021-11-13T01:15:12.502" v="2069" actId="700"/>
          <ac:spMkLst>
            <pc:docMk/>
            <pc:sldMk cId="0" sldId="804"/>
            <ac:spMk id="219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15:12.502" v="2069" actId="700"/>
        <pc:sldMkLst>
          <pc:docMk/>
          <pc:sldMk cId="0" sldId="805"/>
        </pc:sldMkLst>
        <pc:spChg chg="add del mod ord">
          <ac:chgData name="Shehzan Mohammed" userId="a6b78147d66dd722" providerId="LiveId" clId="{7ADBD81C-493A-4998-A729-744A4DD2A050}" dt="2021-11-13T01:15:12.502" v="2069" actId="700"/>
          <ac:spMkLst>
            <pc:docMk/>
            <pc:sldMk cId="0" sldId="805"/>
            <ac:spMk id="2" creationId="{480FB486-07E6-4472-B3CB-FDBA2146DB9B}"/>
          </ac:spMkLst>
        </pc:spChg>
        <pc:spChg chg="mod ord">
          <ac:chgData name="Shehzan Mohammed" userId="a6b78147d66dd722" providerId="LiveId" clId="{7ADBD81C-493A-4998-A729-744A4DD2A050}" dt="2021-11-13T01:15:12.502" v="2069" actId="700"/>
          <ac:spMkLst>
            <pc:docMk/>
            <pc:sldMk cId="0" sldId="805"/>
            <ac:spMk id="227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15:12.502" v="2069" actId="700"/>
        <pc:sldMkLst>
          <pc:docMk/>
          <pc:sldMk cId="0" sldId="806"/>
        </pc:sldMkLst>
        <pc:spChg chg="add del mod ord">
          <ac:chgData name="Shehzan Mohammed" userId="a6b78147d66dd722" providerId="LiveId" clId="{7ADBD81C-493A-4998-A729-744A4DD2A050}" dt="2021-11-13T01:15:12.502" v="2069" actId="700"/>
          <ac:spMkLst>
            <pc:docMk/>
            <pc:sldMk cId="0" sldId="806"/>
            <ac:spMk id="2" creationId="{7C5F4C56-5647-468D-AFE3-9B3149E9E8D4}"/>
          </ac:spMkLst>
        </pc:spChg>
        <pc:spChg chg="mod ord">
          <ac:chgData name="Shehzan Mohammed" userId="a6b78147d66dd722" providerId="LiveId" clId="{7ADBD81C-493A-4998-A729-744A4DD2A050}" dt="2021-11-13T01:15:12.502" v="2069" actId="700"/>
          <ac:spMkLst>
            <pc:docMk/>
            <pc:sldMk cId="0" sldId="806"/>
            <ac:spMk id="234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15:12.502" v="2069" actId="700"/>
        <pc:sldMkLst>
          <pc:docMk/>
          <pc:sldMk cId="0" sldId="807"/>
        </pc:sldMkLst>
        <pc:spChg chg="add del mod ord">
          <ac:chgData name="Shehzan Mohammed" userId="a6b78147d66dd722" providerId="LiveId" clId="{7ADBD81C-493A-4998-A729-744A4DD2A050}" dt="2021-11-13T01:15:12.502" v="2069" actId="700"/>
          <ac:spMkLst>
            <pc:docMk/>
            <pc:sldMk cId="0" sldId="807"/>
            <ac:spMk id="2" creationId="{01045D79-4283-43C7-90BC-1067761328E3}"/>
          </ac:spMkLst>
        </pc:spChg>
        <pc:spChg chg="mod ord">
          <ac:chgData name="Shehzan Mohammed" userId="a6b78147d66dd722" providerId="LiveId" clId="{7ADBD81C-493A-4998-A729-744A4DD2A050}" dt="2021-11-13T01:15:12.502" v="2069" actId="700"/>
          <ac:spMkLst>
            <pc:docMk/>
            <pc:sldMk cId="0" sldId="807"/>
            <ac:spMk id="244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16:13.869" v="2070" actId="6264"/>
        <pc:sldMkLst>
          <pc:docMk/>
          <pc:sldMk cId="0" sldId="808"/>
        </pc:sldMkLst>
        <pc:spChg chg="add del mod">
          <ac:chgData name="Shehzan Mohammed" userId="a6b78147d66dd722" providerId="LiveId" clId="{7ADBD81C-493A-4998-A729-744A4DD2A050}" dt="2021-11-13T01:16:13.869" v="2070" actId="6264"/>
          <ac:spMkLst>
            <pc:docMk/>
            <pc:sldMk cId="0" sldId="808"/>
            <ac:spMk id="2" creationId="{7955C801-1DEA-47E4-B4AA-7EED213CC0DF}"/>
          </ac:spMkLst>
        </pc:spChg>
        <pc:spChg chg="add del mod">
          <ac:chgData name="Shehzan Mohammed" userId="a6b78147d66dd722" providerId="LiveId" clId="{7ADBD81C-493A-4998-A729-744A4DD2A050}" dt="2021-11-13T01:16:13.869" v="2070" actId="6264"/>
          <ac:spMkLst>
            <pc:docMk/>
            <pc:sldMk cId="0" sldId="808"/>
            <ac:spMk id="3" creationId="{9106832F-BB24-49AA-AF54-D324B3E560A5}"/>
          </ac:spMkLst>
        </pc:spChg>
        <pc:spChg chg="mod ord">
          <ac:chgData name="Shehzan Mohammed" userId="a6b78147d66dd722" providerId="LiveId" clId="{7ADBD81C-493A-4998-A729-744A4DD2A050}" dt="2021-11-13T01:16:13.869" v="2070" actId="6264"/>
          <ac:spMkLst>
            <pc:docMk/>
            <pc:sldMk cId="0" sldId="808"/>
            <ac:spMk id="255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16:13.869" v="2070" actId="6264"/>
          <ac:spMkLst>
            <pc:docMk/>
            <pc:sldMk cId="0" sldId="808"/>
            <ac:spMk id="257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16:23.239" v="2074" actId="1076"/>
        <pc:sldMkLst>
          <pc:docMk/>
          <pc:sldMk cId="0" sldId="809"/>
        </pc:sldMkLst>
        <pc:spChg chg="add del mod">
          <ac:chgData name="Shehzan Mohammed" userId="a6b78147d66dd722" providerId="LiveId" clId="{7ADBD81C-493A-4998-A729-744A4DD2A050}" dt="2021-11-13T01:16:16.715" v="2071" actId="6264"/>
          <ac:spMkLst>
            <pc:docMk/>
            <pc:sldMk cId="0" sldId="809"/>
            <ac:spMk id="2" creationId="{1C4AD866-4A9F-4EFB-AF38-7CE951032553}"/>
          </ac:spMkLst>
        </pc:spChg>
        <pc:spChg chg="add del mod">
          <ac:chgData name="Shehzan Mohammed" userId="a6b78147d66dd722" providerId="LiveId" clId="{7ADBD81C-493A-4998-A729-744A4DD2A050}" dt="2021-11-13T01:16:16.715" v="2071" actId="6264"/>
          <ac:spMkLst>
            <pc:docMk/>
            <pc:sldMk cId="0" sldId="809"/>
            <ac:spMk id="3" creationId="{607A0509-AAC0-4278-AE55-78BDB327179D}"/>
          </ac:spMkLst>
        </pc:spChg>
        <pc:spChg chg="mod ord">
          <ac:chgData name="Shehzan Mohammed" userId="a6b78147d66dd722" providerId="LiveId" clId="{7ADBD81C-493A-4998-A729-744A4DD2A050}" dt="2021-11-13T01:16:16.715" v="2071" actId="6264"/>
          <ac:spMkLst>
            <pc:docMk/>
            <pc:sldMk cId="0" sldId="809"/>
            <ac:spMk id="265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16:16.715" v="2071" actId="6264"/>
          <ac:spMkLst>
            <pc:docMk/>
            <pc:sldMk cId="0" sldId="809"/>
            <ac:spMk id="267" creationId="{00000000-0000-0000-0000-000000000000}"/>
          </ac:spMkLst>
        </pc:spChg>
        <pc:picChg chg="mod">
          <ac:chgData name="Shehzan Mohammed" userId="a6b78147d66dd722" providerId="LiveId" clId="{7ADBD81C-493A-4998-A729-744A4DD2A050}" dt="2021-11-13T01:16:23.239" v="2074" actId="1076"/>
          <ac:picMkLst>
            <pc:docMk/>
            <pc:sldMk cId="0" sldId="809"/>
            <ac:picMk id="13" creationId="{5A8D26FB-AEBF-4BBE-983C-11868C161BB4}"/>
          </ac:picMkLst>
        </pc:picChg>
      </pc:sldChg>
      <pc:sldChg chg="addSp delSp modSp add mod modClrScheme chgLayout">
        <pc:chgData name="Shehzan Mohammed" userId="a6b78147d66dd722" providerId="LiveId" clId="{7ADBD81C-493A-4998-A729-744A4DD2A050}" dt="2021-11-13T01:16:41.432" v="2083"/>
        <pc:sldMkLst>
          <pc:docMk/>
          <pc:sldMk cId="0" sldId="810"/>
        </pc:sldMkLst>
        <pc:spChg chg="add del mod">
          <ac:chgData name="Shehzan Mohammed" userId="a6b78147d66dd722" providerId="LiveId" clId="{7ADBD81C-493A-4998-A729-744A4DD2A050}" dt="2021-11-13T01:16:28.997" v="2075" actId="6264"/>
          <ac:spMkLst>
            <pc:docMk/>
            <pc:sldMk cId="0" sldId="810"/>
            <ac:spMk id="2" creationId="{5DE456EC-612D-4BF7-87F6-AF896E402025}"/>
          </ac:spMkLst>
        </pc:spChg>
        <pc:spChg chg="add del mod">
          <ac:chgData name="Shehzan Mohammed" userId="a6b78147d66dd722" providerId="LiveId" clId="{7ADBD81C-493A-4998-A729-744A4DD2A050}" dt="2021-11-13T01:16:28.997" v="2075" actId="6264"/>
          <ac:spMkLst>
            <pc:docMk/>
            <pc:sldMk cId="0" sldId="810"/>
            <ac:spMk id="3" creationId="{4FBB0B68-018B-4FC7-A618-09180330DA55}"/>
          </ac:spMkLst>
        </pc:spChg>
        <pc:spChg chg="mod ord">
          <ac:chgData name="Shehzan Mohammed" userId="a6b78147d66dd722" providerId="LiveId" clId="{7ADBD81C-493A-4998-A729-744A4DD2A050}" dt="2021-11-13T01:16:28.997" v="2075" actId="6264"/>
          <ac:spMkLst>
            <pc:docMk/>
            <pc:sldMk cId="0" sldId="810"/>
            <ac:spMk id="275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16:32.067" v="2080" actId="5793"/>
          <ac:spMkLst>
            <pc:docMk/>
            <pc:sldMk cId="0" sldId="810"/>
            <ac:spMk id="277" creationId="{00000000-0000-0000-0000-000000000000}"/>
          </ac:spMkLst>
        </pc:spChg>
        <pc:picChg chg="add mod">
          <ac:chgData name="Shehzan Mohammed" userId="a6b78147d66dd722" providerId="LiveId" clId="{7ADBD81C-493A-4998-A729-744A4DD2A050}" dt="2021-11-13T01:16:41.432" v="2083"/>
          <ac:picMkLst>
            <pc:docMk/>
            <pc:sldMk cId="0" sldId="810"/>
            <ac:picMk id="8" creationId="{45DF91EE-D4CB-4B65-B6ED-EE0319EAA767}"/>
          </ac:picMkLst>
        </pc:picChg>
        <pc:picChg chg="del mod">
          <ac:chgData name="Shehzan Mohammed" userId="a6b78147d66dd722" providerId="LiveId" clId="{7ADBD81C-493A-4998-A729-744A4DD2A050}" dt="2021-11-13T01:16:41.213" v="2082" actId="478"/>
          <ac:picMkLst>
            <pc:docMk/>
            <pc:sldMk cId="0" sldId="810"/>
            <ac:picMk id="10" creationId="{23145044-D91E-427A-AA1F-AC0E60425802}"/>
          </ac:picMkLst>
        </pc:picChg>
      </pc:sldChg>
      <pc:sldChg chg="addSp delSp modSp add mod modClrScheme chgLayout">
        <pc:chgData name="Shehzan Mohammed" userId="a6b78147d66dd722" providerId="LiveId" clId="{7ADBD81C-493A-4998-A729-744A4DD2A050}" dt="2021-11-13T01:17:09.046" v="2094"/>
        <pc:sldMkLst>
          <pc:docMk/>
          <pc:sldMk cId="0" sldId="811"/>
        </pc:sldMkLst>
        <pc:spChg chg="mod ord">
          <ac:chgData name="Shehzan Mohammed" userId="a6b78147d66dd722" providerId="LiveId" clId="{7ADBD81C-493A-4998-A729-744A4DD2A050}" dt="2021-11-13T01:14:55.069" v="2065" actId="700"/>
          <ac:spMkLst>
            <pc:docMk/>
            <pc:sldMk cId="0" sldId="811"/>
            <ac:spMk id="285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14:55.069" v="2065" actId="700"/>
          <ac:spMkLst>
            <pc:docMk/>
            <pc:sldMk cId="0" sldId="811"/>
            <ac:spMk id="287" creationId="{00000000-0000-0000-0000-000000000000}"/>
          </ac:spMkLst>
        </pc:spChg>
        <pc:picChg chg="add del mod">
          <ac:chgData name="Shehzan Mohammed" userId="a6b78147d66dd722" providerId="LiveId" clId="{7ADBD81C-493A-4998-A729-744A4DD2A050}" dt="2021-11-13T01:17:08.756" v="2093" actId="478"/>
          <ac:picMkLst>
            <pc:docMk/>
            <pc:sldMk cId="0" sldId="811"/>
            <ac:picMk id="6" creationId="{7DFD8F08-2B69-4E98-96CD-99F88F135B4B}"/>
          </ac:picMkLst>
        </pc:picChg>
        <pc:picChg chg="add mod">
          <ac:chgData name="Shehzan Mohammed" userId="a6b78147d66dd722" providerId="LiveId" clId="{7ADBD81C-493A-4998-A729-744A4DD2A050}" dt="2021-11-13T01:17:09.046" v="2094"/>
          <ac:picMkLst>
            <pc:docMk/>
            <pc:sldMk cId="0" sldId="811"/>
            <ac:picMk id="7" creationId="{A2DA0DB7-7BC6-4EA9-B139-F89D58244FD1}"/>
          </ac:picMkLst>
        </pc:picChg>
        <pc:picChg chg="del">
          <ac:chgData name="Shehzan Mohammed" userId="a6b78147d66dd722" providerId="LiveId" clId="{7ADBD81C-493A-4998-A729-744A4DD2A050}" dt="2021-11-13T01:16:58.130" v="2086" actId="478"/>
          <ac:picMkLst>
            <pc:docMk/>
            <pc:sldMk cId="0" sldId="811"/>
            <ac:picMk id="288" creationId="{00000000-0000-0000-0000-000000000000}"/>
          </ac:picMkLst>
        </pc:picChg>
      </pc:sldChg>
      <pc:sldChg chg="addSp delSp modSp add mod modClrScheme chgLayout">
        <pc:chgData name="Shehzan Mohammed" userId="a6b78147d66dd722" providerId="LiveId" clId="{7ADBD81C-493A-4998-A729-744A4DD2A050}" dt="2021-11-13T01:17:06.622" v="2092"/>
        <pc:sldMkLst>
          <pc:docMk/>
          <pc:sldMk cId="0" sldId="812"/>
        </pc:sldMkLst>
        <pc:spChg chg="mod ord">
          <ac:chgData name="Shehzan Mohammed" userId="a6b78147d66dd722" providerId="LiveId" clId="{7ADBD81C-493A-4998-A729-744A4DD2A050}" dt="2021-11-13T01:14:55.069" v="2065" actId="700"/>
          <ac:spMkLst>
            <pc:docMk/>
            <pc:sldMk cId="0" sldId="812"/>
            <ac:spMk id="295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14:55.069" v="2065" actId="700"/>
          <ac:spMkLst>
            <pc:docMk/>
            <pc:sldMk cId="0" sldId="812"/>
            <ac:spMk id="297" creationId="{00000000-0000-0000-0000-000000000000}"/>
          </ac:spMkLst>
        </pc:spChg>
        <pc:picChg chg="add mod">
          <ac:chgData name="Shehzan Mohammed" userId="a6b78147d66dd722" providerId="LiveId" clId="{7ADBD81C-493A-4998-A729-744A4DD2A050}" dt="2021-11-13T01:17:06.622" v="2092"/>
          <ac:picMkLst>
            <pc:docMk/>
            <pc:sldMk cId="0" sldId="812"/>
            <ac:picMk id="6" creationId="{67386142-B3EB-4399-BA8D-89EE39658A25}"/>
          </ac:picMkLst>
        </pc:picChg>
        <pc:picChg chg="del mod">
          <ac:chgData name="Shehzan Mohammed" userId="a6b78147d66dd722" providerId="LiveId" clId="{7ADBD81C-493A-4998-A729-744A4DD2A050}" dt="2021-11-13T01:17:06.267" v="2091" actId="478"/>
          <ac:picMkLst>
            <pc:docMk/>
            <pc:sldMk cId="0" sldId="812"/>
            <ac:picMk id="7" creationId="{7EB43807-C87A-408C-8913-45D860031A3E}"/>
          </ac:picMkLst>
        </pc:picChg>
      </pc:sldChg>
      <pc:sldChg chg="new del">
        <pc:chgData name="Shehzan Mohammed" userId="a6b78147d66dd722" providerId="LiveId" clId="{7ADBD81C-493A-4998-A729-744A4DD2A050}" dt="2021-11-13T01:39:38.707" v="2121" actId="47"/>
        <pc:sldMkLst>
          <pc:docMk/>
          <pc:sldMk cId="658129784" sldId="813"/>
        </pc:sldMkLst>
      </pc:sldChg>
      <pc:sldChg chg="addSp delSp modSp add mod modClrScheme chgLayout">
        <pc:chgData name="Shehzan Mohammed" userId="a6b78147d66dd722" providerId="LiveId" clId="{7ADBD81C-493A-4998-A729-744A4DD2A050}" dt="2021-11-13T01:41:45.811" v="2131" actId="20577"/>
        <pc:sldMkLst>
          <pc:docMk/>
          <pc:sldMk cId="0" sldId="814"/>
        </pc:sldMkLst>
        <pc:spChg chg="add del mod">
          <ac:chgData name="Shehzan Mohammed" userId="a6b78147d66dd722" providerId="LiveId" clId="{7ADBD81C-493A-4998-A729-744A4DD2A050}" dt="2021-11-13T01:39:44.729" v="2122" actId="6264"/>
          <ac:spMkLst>
            <pc:docMk/>
            <pc:sldMk cId="0" sldId="814"/>
            <ac:spMk id="2" creationId="{EB5F2F41-2F99-4468-AED6-962966AE50E4}"/>
          </ac:spMkLst>
        </pc:spChg>
        <pc:spChg chg="add del mod">
          <ac:chgData name="Shehzan Mohammed" userId="a6b78147d66dd722" providerId="LiveId" clId="{7ADBD81C-493A-4998-A729-744A4DD2A050}" dt="2021-11-13T01:39:44.729" v="2122" actId="6264"/>
          <ac:spMkLst>
            <pc:docMk/>
            <pc:sldMk cId="0" sldId="814"/>
            <ac:spMk id="3" creationId="{8D8A885D-D637-4B36-8B79-7B417DEC50E4}"/>
          </ac:spMkLst>
        </pc:spChg>
        <pc:spChg chg="mod ord">
          <ac:chgData name="Shehzan Mohammed" userId="a6b78147d66dd722" providerId="LiveId" clId="{7ADBD81C-493A-4998-A729-744A4DD2A050}" dt="2021-11-13T01:39:44.729" v="2122" actId="6264"/>
          <ac:spMkLst>
            <pc:docMk/>
            <pc:sldMk cId="0" sldId="814"/>
            <ac:spMk id="314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41:45.811" v="2131" actId="20577"/>
          <ac:spMkLst>
            <pc:docMk/>
            <pc:sldMk cId="0" sldId="814"/>
            <ac:spMk id="315" creationId="{00000000-0000-0000-0000-000000000000}"/>
          </ac:spMkLst>
        </pc:spChg>
      </pc:sldChg>
      <pc:sldChg chg="modSp add del mod modClrScheme chgLayout">
        <pc:chgData name="Shehzan Mohammed" userId="a6b78147d66dd722" providerId="LiveId" clId="{7ADBD81C-493A-4998-A729-744A4DD2A050}" dt="2021-11-13T01:41:54.005" v="2132" actId="47"/>
        <pc:sldMkLst>
          <pc:docMk/>
          <pc:sldMk cId="0" sldId="815"/>
        </pc:sldMkLst>
        <pc:spChg chg="mod ord">
          <ac:chgData name="Shehzan Mohammed" userId="a6b78147d66dd722" providerId="LiveId" clId="{7ADBD81C-493A-4998-A729-744A4DD2A050}" dt="2021-11-13T01:39:36.695" v="2120" actId="700"/>
          <ac:spMkLst>
            <pc:docMk/>
            <pc:sldMk cId="0" sldId="815"/>
            <ac:spMk id="322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39:36.695" v="2120" actId="700"/>
          <ac:spMkLst>
            <pc:docMk/>
            <pc:sldMk cId="0" sldId="815"/>
            <ac:spMk id="325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42:17.183" v="2138" actId="1076"/>
        <pc:sldMkLst>
          <pc:docMk/>
          <pc:sldMk cId="0" sldId="816"/>
        </pc:sldMkLst>
        <pc:spChg chg="add del mod">
          <ac:chgData name="Shehzan Mohammed" userId="a6b78147d66dd722" providerId="LiveId" clId="{7ADBD81C-493A-4998-A729-744A4DD2A050}" dt="2021-11-13T01:42:11.899" v="2135" actId="700"/>
          <ac:spMkLst>
            <pc:docMk/>
            <pc:sldMk cId="0" sldId="816"/>
            <ac:spMk id="3" creationId="{84360E2A-5881-4858-B030-86F7D7888868}"/>
          </ac:spMkLst>
        </pc:spChg>
        <pc:spChg chg="mod ord">
          <ac:chgData name="Shehzan Mohammed" userId="a6b78147d66dd722" providerId="LiveId" clId="{7ADBD81C-493A-4998-A729-744A4DD2A050}" dt="2021-11-13T01:42:11.899" v="2135" actId="700"/>
          <ac:spMkLst>
            <pc:docMk/>
            <pc:sldMk cId="0" sldId="816"/>
            <ac:spMk id="332" creationId="{00000000-0000-0000-0000-000000000000}"/>
          </ac:spMkLst>
        </pc:spChg>
        <pc:spChg chg="del mod ord">
          <ac:chgData name="Shehzan Mohammed" userId="a6b78147d66dd722" providerId="LiveId" clId="{7ADBD81C-493A-4998-A729-744A4DD2A050}" dt="2021-11-13T01:42:07.311" v="2134" actId="478"/>
          <ac:spMkLst>
            <pc:docMk/>
            <pc:sldMk cId="0" sldId="816"/>
            <ac:spMk id="333" creationId="{00000000-0000-0000-0000-000000000000}"/>
          </ac:spMkLst>
        </pc:spChg>
        <pc:picChg chg="mod">
          <ac:chgData name="Shehzan Mohammed" userId="a6b78147d66dd722" providerId="LiveId" clId="{7ADBD81C-493A-4998-A729-744A4DD2A050}" dt="2021-11-13T01:42:17.183" v="2138" actId="1076"/>
          <ac:picMkLst>
            <pc:docMk/>
            <pc:sldMk cId="0" sldId="816"/>
            <ac:picMk id="334" creationId="{00000000-0000-0000-0000-000000000000}"/>
          </ac:picMkLst>
        </pc:picChg>
      </pc:sldChg>
      <pc:sldChg chg="addSp delSp modSp add mod modClrScheme chgLayout">
        <pc:chgData name="Shehzan Mohammed" userId="a6b78147d66dd722" providerId="LiveId" clId="{7ADBD81C-493A-4998-A729-744A4DD2A050}" dt="2021-11-13T01:42:33.463" v="2141" actId="1076"/>
        <pc:sldMkLst>
          <pc:docMk/>
          <pc:sldMk cId="0" sldId="817"/>
        </pc:sldMkLst>
        <pc:spChg chg="add del mod ord">
          <ac:chgData name="Shehzan Mohammed" userId="a6b78147d66dd722" providerId="LiveId" clId="{7ADBD81C-493A-4998-A729-744A4DD2A050}" dt="2021-11-13T01:42:28.171" v="2139" actId="700"/>
          <ac:spMkLst>
            <pc:docMk/>
            <pc:sldMk cId="0" sldId="817"/>
            <ac:spMk id="2" creationId="{4D6889E0-FC75-4DB8-87F4-E34259C566FA}"/>
          </ac:spMkLst>
        </pc:spChg>
        <pc:spChg chg="mod ord">
          <ac:chgData name="Shehzan Mohammed" userId="a6b78147d66dd722" providerId="LiveId" clId="{7ADBD81C-493A-4998-A729-744A4DD2A050}" dt="2021-11-13T01:42:28.171" v="2139" actId="700"/>
          <ac:spMkLst>
            <pc:docMk/>
            <pc:sldMk cId="0" sldId="817"/>
            <ac:spMk id="340" creationId="{00000000-0000-0000-0000-000000000000}"/>
          </ac:spMkLst>
        </pc:spChg>
        <pc:picChg chg="mod">
          <ac:chgData name="Shehzan Mohammed" userId="a6b78147d66dd722" providerId="LiveId" clId="{7ADBD81C-493A-4998-A729-744A4DD2A050}" dt="2021-11-13T01:42:33.463" v="2141" actId="1076"/>
          <ac:picMkLst>
            <pc:docMk/>
            <pc:sldMk cId="0" sldId="817"/>
            <ac:picMk id="342" creationId="{00000000-0000-0000-0000-000000000000}"/>
          </ac:picMkLst>
        </pc:picChg>
      </pc:sldChg>
      <pc:sldChg chg="addSp delSp modSp add mod modClrScheme chgLayout">
        <pc:chgData name="Shehzan Mohammed" userId="a6b78147d66dd722" providerId="LiveId" clId="{7ADBD81C-493A-4998-A729-744A4DD2A050}" dt="2021-11-13T01:42:37.112" v="2142" actId="6264"/>
        <pc:sldMkLst>
          <pc:docMk/>
          <pc:sldMk cId="0" sldId="818"/>
        </pc:sldMkLst>
        <pc:spChg chg="add del mod">
          <ac:chgData name="Shehzan Mohammed" userId="a6b78147d66dd722" providerId="LiveId" clId="{7ADBD81C-493A-4998-A729-744A4DD2A050}" dt="2021-11-13T01:42:37.112" v="2142" actId="6264"/>
          <ac:spMkLst>
            <pc:docMk/>
            <pc:sldMk cId="0" sldId="818"/>
            <ac:spMk id="2" creationId="{A440A1FB-8F49-4C2A-B8F9-806547169F9F}"/>
          </ac:spMkLst>
        </pc:spChg>
        <pc:spChg chg="add del mod">
          <ac:chgData name="Shehzan Mohammed" userId="a6b78147d66dd722" providerId="LiveId" clId="{7ADBD81C-493A-4998-A729-744A4DD2A050}" dt="2021-11-13T01:42:37.112" v="2142" actId="6264"/>
          <ac:spMkLst>
            <pc:docMk/>
            <pc:sldMk cId="0" sldId="818"/>
            <ac:spMk id="3" creationId="{EC6C8885-C6CC-4BF6-B525-9E77A4416F1B}"/>
          </ac:spMkLst>
        </pc:spChg>
        <pc:spChg chg="mod ord">
          <ac:chgData name="Shehzan Mohammed" userId="a6b78147d66dd722" providerId="LiveId" clId="{7ADBD81C-493A-4998-A729-744A4DD2A050}" dt="2021-11-13T01:42:37.112" v="2142" actId="6264"/>
          <ac:spMkLst>
            <pc:docMk/>
            <pc:sldMk cId="0" sldId="818"/>
            <ac:spMk id="348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42:37.112" v="2142" actId="6264"/>
          <ac:spMkLst>
            <pc:docMk/>
            <pc:sldMk cId="0" sldId="818"/>
            <ac:spMk id="349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42:51.389" v="2146" actId="1076"/>
        <pc:sldMkLst>
          <pc:docMk/>
          <pc:sldMk cId="0" sldId="819"/>
        </pc:sldMkLst>
        <pc:spChg chg="add del mod">
          <ac:chgData name="Shehzan Mohammed" userId="a6b78147d66dd722" providerId="LiveId" clId="{7ADBD81C-493A-4998-A729-744A4DD2A050}" dt="2021-11-13T01:42:43.724" v="2143" actId="6264"/>
          <ac:spMkLst>
            <pc:docMk/>
            <pc:sldMk cId="0" sldId="819"/>
            <ac:spMk id="2" creationId="{5B35DB3C-8ACF-477A-B7CF-6C58C977254E}"/>
          </ac:spMkLst>
        </pc:spChg>
        <pc:spChg chg="add del mod">
          <ac:chgData name="Shehzan Mohammed" userId="a6b78147d66dd722" providerId="LiveId" clId="{7ADBD81C-493A-4998-A729-744A4DD2A050}" dt="2021-11-13T01:42:43.724" v="2143" actId="6264"/>
          <ac:spMkLst>
            <pc:docMk/>
            <pc:sldMk cId="0" sldId="819"/>
            <ac:spMk id="3" creationId="{B31875CF-BF80-44AB-A829-93A8AD3E46FA}"/>
          </ac:spMkLst>
        </pc:spChg>
        <pc:spChg chg="add del mod">
          <ac:chgData name="Shehzan Mohammed" userId="a6b78147d66dd722" providerId="LiveId" clId="{7ADBD81C-493A-4998-A729-744A4DD2A050}" dt="2021-11-13T01:42:50.105" v="2145" actId="700"/>
          <ac:spMkLst>
            <pc:docMk/>
            <pc:sldMk cId="0" sldId="819"/>
            <ac:spMk id="5" creationId="{584ABC88-F573-4F6C-8D1D-1EEDFAF1058A}"/>
          </ac:spMkLst>
        </pc:spChg>
        <pc:spChg chg="mod ord">
          <ac:chgData name="Shehzan Mohammed" userId="a6b78147d66dd722" providerId="LiveId" clId="{7ADBD81C-493A-4998-A729-744A4DD2A050}" dt="2021-11-13T01:42:50.105" v="2145" actId="700"/>
          <ac:spMkLst>
            <pc:docMk/>
            <pc:sldMk cId="0" sldId="819"/>
            <ac:spMk id="356" creationId="{00000000-0000-0000-0000-000000000000}"/>
          </ac:spMkLst>
        </pc:spChg>
        <pc:spChg chg="del mod ord">
          <ac:chgData name="Shehzan Mohammed" userId="a6b78147d66dd722" providerId="LiveId" clId="{7ADBD81C-493A-4998-A729-744A4DD2A050}" dt="2021-11-13T01:42:46.563" v="2144" actId="478"/>
          <ac:spMkLst>
            <pc:docMk/>
            <pc:sldMk cId="0" sldId="819"/>
            <ac:spMk id="357" creationId="{00000000-0000-0000-0000-000000000000}"/>
          </ac:spMkLst>
        </pc:spChg>
        <pc:picChg chg="mod">
          <ac:chgData name="Shehzan Mohammed" userId="a6b78147d66dd722" providerId="LiveId" clId="{7ADBD81C-493A-4998-A729-744A4DD2A050}" dt="2021-11-13T01:42:51.389" v="2146" actId="1076"/>
          <ac:picMkLst>
            <pc:docMk/>
            <pc:sldMk cId="0" sldId="819"/>
            <ac:picMk id="358" creationId="{00000000-0000-0000-0000-000000000000}"/>
          </ac:picMkLst>
        </pc:picChg>
      </pc:sldChg>
      <pc:sldChg chg="addSp delSp modSp add mod modClrScheme chgLayout">
        <pc:chgData name="Shehzan Mohammed" userId="a6b78147d66dd722" providerId="LiveId" clId="{7ADBD81C-493A-4998-A729-744A4DD2A050}" dt="2021-11-13T01:43:06.481" v="2149" actId="20577"/>
        <pc:sldMkLst>
          <pc:docMk/>
          <pc:sldMk cId="0" sldId="820"/>
        </pc:sldMkLst>
        <pc:spChg chg="add del mod">
          <ac:chgData name="Shehzan Mohammed" userId="a6b78147d66dd722" providerId="LiveId" clId="{7ADBD81C-493A-4998-A729-744A4DD2A050}" dt="2021-11-13T01:43:00.237" v="2147" actId="6264"/>
          <ac:spMkLst>
            <pc:docMk/>
            <pc:sldMk cId="0" sldId="820"/>
            <ac:spMk id="2" creationId="{51365EBE-4390-4FB4-A531-879824001AD2}"/>
          </ac:spMkLst>
        </pc:spChg>
        <pc:spChg chg="add del mod">
          <ac:chgData name="Shehzan Mohammed" userId="a6b78147d66dd722" providerId="LiveId" clId="{7ADBD81C-493A-4998-A729-744A4DD2A050}" dt="2021-11-13T01:43:00.237" v="2147" actId="6264"/>
          <ac:spMkLst>
            <pc:docMk/>
            <pc:sldMk cId="0" sldId="820"/>
            <ac:spMk id="3" creationId="{5992379B-7288-47B2-AE9F-809494FD49E5}"/>
          </ac:spMkLst>
        </pc:spChg>
        <pc:spChg chg="mod ord">
          <ac:chgData name="Shehzan Mohammed" userId="a6b78147d66dd722" providerId="LiveId" clId="{7ADBD81C-493A-4998-A729-744A4DD2A050}" dt="2021-11-13T01:43:00.237" v="2147" actId="6264"/>
          <ac:spMkLst>
            <pc:docMk/>
            <pc:sldMk cId="0" sldId="820"/>
            <ac:spMk id="365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43:06.481" v="2149" actId="20577"/>
          <ac:spMkLst>
            <pc:docMk/>
            <pc:sldMk cId="0" sldId="820"/>
            <ac:spMk id="366" creationId="{00000000-0000-0000-0000-000000000000}"/>
          </ac:spMkLst>
        </pc:spChg>
      </pc:sldChg>
      <pc:sldChg chg="modSp add del mod modClrScheme chgLayout">
        <pc:chgData name="Shehzan Mohammed" userId="a6b78147d66dd722" providerId="LiveId" clId="{7ADBD81C-493A-4998-A729-744A4DD2A050}" dt="2021-11-13T01:43:47.019" v="2151" actId="47"/>
        <pc:sldMkLst>
          <pc:docMk/>
          <pc:sldMk cId="0" sldId="821"/>
        </pc:sldMkLst>
        <pc:spChg chg="mod ord">
          <ac:chgData name="Shehzan Mohammed" userId="a6b78147d66dd722" providerId="LiveId" clId="{7ADBD81C-493A-4998-A729-744A4DD2A050}" dt="2021-11-13T01:43:27.849" v="2150" actId="700"/>
          <ac:spMkLst>
            <pc:docMk/>
            <pc:sldMk cId="0" sldId="821"/>
            <ac:spMk id="373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43:27.849" v="2150" actId="700"/>
          <ac:spMkLst>
            <pc:docMk/>
            <pc:sldMk cId="0" sldId="821"/>
            <ac:spMk id="374" creationId="{00000000-0000-0000-0000-000000000000}"/>
          </ac:spMkLst>
        </pc:spChg>
      </pc:sldChg>
      <pc:sldChg chg="modSp add del mod modClrScheme chgLayout">
        <pc:chgData name="Shehzan Mohammed" userId="a6b78147d66dd722" providerId="LiveId" clId="{7ADBD81C-493A-4998-A729-744A4DD2A050}" dt="2021-11-13T01:43:47.019" v="2151" actId="47"/>
        <pc:sldMkLst>
          <pc:docMk/>
          <pc:sldMk cId="0" sldId="822"/>
        </pc:sldMkLst>
        <pc:spChg chg="mod ord">
          <ac:chgData name="Shehzan Mohammed" userId="a6b78147d66dd722" providerId="LiveId" clId="{7ADBD81C-493A-4998-A729-744A4DD2A050}" dt="2021-11-13T01:39:36.695" v="2120" actId="700"/>
          <ac:spMkLst>
            <pc:docMk/>
            <pc:sldMk cId="0" sldId="822"/>
            <ac:spMk id="381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39:36.695" v="2120" actId="700"/>
          <ac:spMkLst>
            <pc:docMk/>
            <pc:sldMk cId="0" sldId="822"/>
            <ac:spMk id="382" creationId="{00000000-0000-0000-0000-000000000000}"/>
          </ac:spMkLst>
        </pc:spChg>
      </pc:sldChg>
      <pc:sldChg chg="modSp add del mod modClrScheme chgLayout">
        <pc:chgData name="Shehzan Mohammed" userId="a6b78147d66dd722" providerId="LiveId" clId="{7ADBD81C-493A-4998-A729-744A4DD2A050}" dt="2021-11-13T01:43:47.019" v="2151" actId="47"/>
        <pc:sldMkLst>
          <pc:docMk/>
          <pc:sldMk cId="0" sldId="823"/>
        </pc:sldMkLst>
        <pc:spChg chg="mod ord">
          <ac:chgData name="Shehzan Mohammed" userId="a6b78147d66dd722" providerId="LiveId" clId="{7ADBD81C-493A-4998-A729-744A4DD2A050}" dt="2021-11-13T01:39:36.695" v="2120" actId="700"/>
          <ac:spMkLst>
            <pc:docMk/>
            <pc:sldMk cId="0" sldId="823"/>
            <ac:spMk id="388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39:36.695" v="2120" actId="700"/>
          <ac:spMkLst>
            <pc:docMk/>
            <pc:sldMk cId="0" sldId="823"/>
            <ac:spMk id="389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4:36:04.420" v="6057" actId="6264"/>
        <pc:sldMkLst>
          <pc:docMk/>
          <pc:sldMk cId="0" sldId="824"/>
        </pc:sldMkLst>
        <pc:spChg chg="add del mod">
          <ac:chgData name="Shehzan Mohammed" userId="a6b78147d66dd722" providerId="LiveId" clId="{7ADBD81C-493A-4998-A729-744A4DD2A050}" dt="2021-11-13T04:36:04.420" v="6057" actId="6264"/>
          <ac:spMkLst>
            <pc:docMk/>
            <pc:sldMk cId="0" sldId="824"/>
            <ac:spMk id="2" creationId="{195F88EB-894D-49C9-BB1E-D1DAB592DA43}"/>
          </ac:spMkLst>
        </pc:spChg>
        <pc:spChg chg="add del mod">
          <ac:chgData name="Shehzan Mohammed" userId="a6b78147d66dd722" providerId="LiveId" clId="{7ADBD81C-493A-4998-A729-744A4DD2A050}" dt="2021-11-13T04:36:04.420" v="6057" actId="6264"/>
          <ac:spMkLst>
            <pc:docMk/>
            <pc:sldMk cId="0" sldId="824"/>
            <ac:spMk id="3" creationId="{F6C08E64-90FE-455C-AC84-F98A26271439}"/>
          </ac:spMkLst>
        </pc:spChg>
        <pc:spChg chg="mod ord">
          <ac:chgData name="Shehzan Mohammed" userId="a6b78147d66dd722" providerId="LiveId" clId="{7ADBD81C-493A-4998-A729-744A4DD2A050}" dt="2021-11-13T04:36:04.420" v="6057" actId="6264"/>
          <ac:spMkLst>
            <pc:docMk/>
            <pc:sldMk cId="0" sldId="824"/>
            <ac:spMk id="396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4:36:04.420" v="6057" actId="6264"/>
          <ac:spMkLst>
            <pc:docMk/>
            <pc:sldMk cId="0" sldId="824"/>
            <ac:spMk id="397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1:02.986" v="2341" actId="114"/>
        <pc:sldMkLst>
          <pc:docMk/>
          <pc:sldMk cId="0" sldId="825"/>
        </pc:sldMkLst>
        <pc:spChg chg="add del mod ord">
          <ac:chgData name="Shehzan Mohammed" userId="a6b78147d66dd722" providerId="LiveId" clId="{7ADBD81C-493A-4998-A729-744A4DD2A050}" dt="2021-11-13T01:44:45.642" v="2159" actId="700"/>
          <ac:spMkLst>
            <pc:docMk/>
            <pc:sldMk cId="0" sldId="825"/>
            <ac:spMk id="2" creationId="{EB854925-A3F7-4633-A29A-A8CB04E3F264}"/>
          </ac:spMkLst>
        </pc:spChg>
        <pc:spChg chg="add mod">
          <ac:chgData name="Shehzan Mohammed" userId="a6b78147d66dd722" providerId="LiveId" clId="{7ADBD81C-493A-4998-A729-744A4DD2A050}" dt="2021-11-13T01:51:02.986" v="2341" actId="114"/>
          <ac:spMkLst>
            <pc:docMk/>
            <pc:sldMk cId="0" sldId="825"/>
            <ac:spMk id="3" creationId="{5EEF0C5E-40DA-4666-860D-643F1B9BD4CB}"/>
          </ac:spMkLst>
        </pc:spChg>
        <pc:spChg chg="mod ord">
          <ac:chgData name="Shehzan Mohammed" userId="a6b78147d66dd722" providerId="LiveId" clId="{7ADBD81C-493A-4998-A729-744A4DD2A050}" dt="2021-11-13T01:44:45.642" v="2159" actId="700"/>
          <ac:spMkLst>
            <pc:docMk/>
            <pc:sldMk cId="0" sldId="825"/>
            <ac:spMk id="403" creationId="{00000000-0000-0000-0000-000000000000}"/>
          </ac:spMkLst>
        </pc:spChg>
        <pc:picChg chg="mod">
          <ac:chgData name="Shehzan Mohammed" userId="a6b78147d66dd722" providerId="LiveId" clId="{7ADBD81C-493A-4998-A729-744A4DD2A050}" dt="2021-11-13T01:50:31.148" v="2245" actId="1076"/>
          <ac:picMkLst>
            <pc:docMk/>
            <pc:sldMk cId="0" sldId="825"/>
            <ac:picMk id="405" creationId="{00000000-0000-0000-0000-000000000000}"/>
          </ac:picMkLst>
        </pc:picChg>
      </pc:sldChg>
      <pc:sldChg chg="addSp delSp modSp add mod modClrScheme chgLayout">
        <pc:chgData name="Shehzan Mohammed" userId="a6b78147d66dd722" providerId="LiveId" clId="{7ADBD81C-493A-4998-A729-744A4DD2A050}" dt="2021-11-13T01:45:22.199" v="2188" actId="20577"/>
        <pc:sldMkLst>
          <pc:docMk/>
          <pc:sldMk cId="0" sldId="826"/>
        </pc:sldMkLst>
        <pc:spChg chg="add del mod">
          <ac:chgData name="Shehzan Mohammed" userId="a6b78147d66dd722" providerId="LiveId" clId="{7ADBD81C-493A-4998-A729-744A4DD2A050}" dt="2021-11-13T01:45:01.533" v="2163" actId="6264"/>
          <ac:spMkLst>
            <pc:docMk/>
            <pc:sldMk cId="0" sldId="826"/>
            <ac:spMk id="2" creationId="{FBA18653-CE48-4B69-A5EE-6C0994AEC454}"/>
          </ac:spMkLst>
        </pc:spChg>
        <pc:spChg chg="add del mod">
          <ac:chgData name="Shehzan Mohammed" userId="a6b78147d66dd722" providerId="LiveId" clId="{7ADBD81C-493A-4998-A729-744A4DD2A050}" dt="2021-11-13T01:45:01.533" v="2163" actId="6264"/>
          <ac:spMkLst>
            <pc:docMk/>
            <pc:sldMk cId="0" sldId="826"/>
            <ac:spMk id="3" creationId="{7A95E47B-8326-4F59-80B0-39FC7E8F214B}"/>
          </ac:spMkLst>
        </pc:spChg>
        <pc:spChg chg="mod ord">
          <ac:chgData name="Shehzan Mohammed" userId="a6b78147d66dd722" providerId="LiveId" clId="{7ADBD81C-493A-4998-A729-744A4DD2A050}" dt="2021-11-13T01:45:01.533" v="2163" actId="6264"/>
          <ac:spMkLst>
            <pc:docMk/>
            <pc:sldMk cId="0" sldId="826"/>
            <ac:spMk id="422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45:22.199" v="2188" actId="20577"/>
          <ac:spMkLst>
            <pc:docMk/>
            <pc:sldMk cId="0" sldId="826"/>
            <ac:spMk id="423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48:07.185" v="2197" actId="6264"/>
        <pc:sldMkLst>
          <pc:docMk/>
          <pc:sldMk cId="0" sldId="827"/>
        </pc:sldMkLst>
        <pc:spChg chg="add del mod">
          <ac:chgData name="Shehzan Mohammed" userId="a6b78147d66dd722" providerId="LiveId" clId="{7ADBD81C-493A-4998-A729-744A4DD2A050}" dt="2021-11-13T01:48:07.185" v="2197" actId="6264"/>
          <ac:spMkLst>
            <pc:docMk/>
            <pc:sldMk cId="0" sldId="827"/>
            <ac:spMk id="2" creationId="{E9D42DAC-8D65-4DF7-BD59-043CBD1B81A7}"/>
          </ac:spMkLst>
        </pc:spChg>
        <pc:spChg chg="add del mod">
          <ac:chgData name="Shehzan Mohammed" userId="a6b78147d66dd722" providerId="LiveId" clId="{7ADBD81C-493A-4998-A729-744A4DD2A050}" dt="2021-11-13T01:48:07.185" v="2197" actId="6264"/>
          <ac:spMkLst>
            <pc:docMk/>
            <pc:sldMk cId="0" sldId="827"/>
            <ac:spMk id="3" creationId="{2B8BAFAA-5A67-4251-8EB5-C5C21DBE980D}"/>
          </ac:spMkLst>
        </pc:spChg>
        <pc:spChg chg="mod ord">
          <ac:chgData name="Shehzan Mohammed" userId="a6b78147d66dd722" providerId="LiveId" clId="{7ADBD81C-493A-4998-A729-744A4DD2A050}" dt="2021-11-13T01:48:07.185" v="2197" actId="6264"/>
          <ac:spMkLst>
            <pc:docMk/>
            <pc:sldMk cId="0" sldId="827"/>
            <ac:spMk id="455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48:07.185" v="2197" actId="6264"/>
          <ac:spMkLst>
            <pc:docMk/>
            <pc:sldMk cId="0" sldId="827"/>
            <ac:spMk id="458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48:37.232" v="2227" actId="20577"/>
        <pc:sldMkLst>
          <pc:docMk/>
          <pc:sldMk cId="0" sldId="828"/>
        </pc:sldMkLst>
        <pc:spChg chg="add del mod">
          <ac:chgData name="Shehzan Mohammed" userId="a6b78147d66dd722" providerId="LiveId" clId="{7ADBD81C-493A-4998-A729-744A4DD2A050}" dt="2021-11-13T01:48:14.585" v="2198" actId="6264"/>
          <ac:spMkLst>
            <pc:docMk/>
            <pc:sldMk cId="0" sldId="828"/>
            <ac:spMk id="2" creationId="{7F8817CB-A351-43E4-925A-A8F675FC4A7C}"/>
          </ac:spMkLst>
        </pc:spChg>
        <pc:spChg chg="add del mod">
          <ac:chgData name="Shehzan Mohammed" userId="a6b78147d66dd722" providerId="LiveId" clId="{7ADBD81C-493A-4998-A729-744A4DD2A050}" dt="2021-11-13T01:48:14.585" v="2198" actId="6264"/>
          <ac:spMkLst>
            <pc:docMk/>
            <pc:sldMk cId="0" sldId="828"/>
            <ac:spMk id="3" creationId="{E05FAF67-5E3A-4C70-ACA7-D242E5AC309A}"/>
          </ac:spMkLst>
        </pc:spChg>
        <pc:spChg chg="mod ord">
          <ac:chgData name="Shehzan Mohammed" userId="a6b78147d66dd722" providerId="LiveId" clId="{7ADBD81C-493A-4998-A729-744A4DD2A050}" dt="2021-11-13T01:48:14.585" v="2198" actId="6264"/>
          <ac:spMkLst>
            <pc:docMk/>
            <pc:sldMk cId="0" sldId="828"/>
            <ac:spMk id="465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48:37.232" v="2227" actId="20577"/>
          <ac:spMkLst>
            <pc:docMk/>
            <pc:sldMk cId="0" sldId="828"/>
            <ac:spMk id="466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1:23.134" v="2349" actId="20577"/>
        <pc:sldMkLst>
          <pc:docMk/>
          <pc:sldMk cId="0" sldId="829"/>
        </pc:sldMkLst>
        <pc:spChg chg="add del mod">
          <ac:chgData name="Shehzan Mohammed" userId="a6b78147d66dd722" providerId="LiveId" clId="{7ADBD81C-493A-4998-A729-744A4DD2A050}" dt="2021-11-13T01:49:01.410" v="2234" actId="6264"/>
          <ac:spMkLst>
            <pc:docMk/>
            <pc:sldMk cId="0" sldId="829"/>
            <ac:spMk id="3" creationId="{E9553F4F-C0D7-4238-8C87-6CDCEC447B1E}"/>
          </ac:spMkLst>
        </pc:spChg>
        <pc:spChg chg="add del mod">
          <ac:chgData name="Shehzan Mohammed" userId="a6b78147d66dd722" providerId="LiveId" clId="{7ADBD81C-493A-4998-A729-744A4DD2A050}" dt="2021-11-13T01:49:01.410" v="2234" actId="6264"/>
          <ac:spMkLst>
            <pc:docMk/>
            <pc:sldMk cId="0" sldId="829"/>
            <ac:spMk id="4" creationId="{22C06936-217D-4BA9-902A-2A2D15896A12}"/>
          </ac:spMkLst>
        </pc:spChg>
        <pc:spChg chg="mod ord">
          <ac:chgData name="Shehzan Mohammed" userId="a6b78147d66dd722" providerId="LiveId" clId="{7ADBD81C-493A-4998-A729-744A4DD2A050}" dt="2021-11-13T01:51:23.134" v="2349" actId="20577"/>
          <ac:spMkLst>
            <pc:docMk/>
            <pc:sldMk cId="0" sldId="829"/>
            <ac:spMk id="490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49:01.410" v="2234" actId="6264"/>
          <ac:spMkLst>
            <pc:docMk/>
            <pc:sldMk cId="0" sldId="829"/>
            <ac:spMk id="493" creationId="{00000000-0000-0000-0000-000000000000}"/>
          </ac:spMkLst>
        </pc:spChg>
      </pc:sldChg>
      <pc:sldChg chg="addSp delSp modSp add mod ord modClrScheme chgLayout">
        <pc:chgData name="Shehzan Mohammed" userId="a6b78147d66dd722" providerId="LiveId" clId="{7ADBD81C-493A-4998-A729-744A4DD2A050}" dt="2021-11-13T01:51:40.113" v="2370"/>
        <pc:sldMkLst>
          <pc:docMk/>
          <pc:sldMk cId="0" sldId="830"/>
        </pc:sldMkLst>
        <pc:spChg chg="add del mod ord">
          <ac:chgData name="Shehzan Mohammed" userId="a6b78147d66dd722" providerId="LiveId" clId="{7ADBD81C-493A-4998-A729-744A4DD2A050}" dt="2021-11-13T01:49:19.872" v="2235" actId="700"/>
          <ac:spMkLst>
            <pc:docMk/>
            <pc:sldMk cId="0" sldId="830"/>
            <ac:spMk id="2" creationId="{C697256B-5881-4963-8025-FDE0C69A8A76}"/>
          </ac:spMkLst>
        </pc:spChg>
        <pc:spChg chg="add del mod ord">
          <ac:chgData name="Shehzan Mohammed" userId="a6b78147d66dd722" providerId="LiveId" clId="{7ADBD81C-493A-4998-A729-744A4DD2A050}" dt="2021-11-13T01:49:21.605" v="2236" actId="478"/>
          <ac:spMkLst>
            <pc:docMk/>
            <pc:sldMk cId="0" sldId="830"/>
            <ac:spMk id="3" creationId="{1F809303-D9BB-4941-8D44-E6AA03D9BF03}"/>
          </ac:spMkLst>
        </pc:spChg>
        <pc:spChg chg="mod ord">
          <ac:chgData name="Shehzan Mohammed" userId="a6b78147d66dd722" providerId="LiveId" clId="{7ADBD81C-493A-4998-A729-744A4DD2A050}" dt="2021-11-13T01:49:19.872" v="2235" actId="700"/>
          <ac:spMkLst>
            <pc:docMk/>
            <pc:sldMk cId="0" sldId="830"/>
            <ac:spMk id="499" creationId="{00000000-0000-0000-0000-000000000000}"/>
          </ac:spMkLst>
        </pc:spChg>
        <pc:graphicFrameChg chg="mod modGraphic">
          <ac:chgData name="Shehzan Mohammed" userId="a6b78147d66dd722" providerId="LiveId" clId="{7ADBD81C-493A-4998-A729-744A4DD2A050}" dt="2021-11-13T01:49:53.298" v="2240" actId="1076"/>
          <ac:graphicFrameMkLst>
            <pc:docMk/>
            <pc:sldMk cId="0" sldId="830"/>
            <ac:graphicFrameMk id="500" creationId="{00000000-0000-0000-0000-000000000000}"/>
          </ac:graphicFrameMkLst>
        </pc:graphicFrameChg>
      </pc:sldChg>
      <pc:sldChg chg="addSp delSp modSp add mod modClrScheme chgLayout">
        <pc:chgData name="Shehzan Mohammed" userId="a6b78147d66dd722" providerId="LiveId" clId="{7ADBD81C-493A-4998-A729-744A4DD2A050}" dt="2021-11-13T01:51:36.653" v="2368" actId="20577"/>
        <pc:sldMkLst>
          <pc:docMk/>
          <pc:sldMk cId="0" sldId="831"/>
        </pc:sldMkLst>
        <pc:spChg chg="add del mod">
          <ac:chgData name="Shehzan Mohammed" userId="a6b78147d66dd722" providerId="LiveId" clId="{7ADBD81C-493A-4998-A729-744A4DD2A050}" dt="2021-11-13T01:50:03.657" v="2241" actId="6264"/>
          <ac:spMkLst>
            <pc:docMk/>
            <pc:sldMk cId="0" sldId="831"/>
            <ac:spMk id="2" creationId="{BD78EAF2-9DC9-4DF4-8BA0-C1DDF83D558C}"/>
          </ac:spMkLst>
        </pc:spChg>
        <pc:spChg chg="add del mod">
          <ac:chgData name="Shehzan Mohammed" userId="a6b78147d66dd722" providerId="LiveId" clId="{7ADBD81C-493A-4998-A729-744A4DD2A050}" dt="2021-11-13T01:50:03.657" v="2241" actId="6264"/>
          <ac:spMkLst>
            <pc:docMk/>
            <pc:sldMk cId="0" sldId="831"/>
            <ac:spMk id="3" creationId="{03C5823B-CC01-42C6-97CE-5A59F951E3DC}"/>
          </ac:spMkLst>
        </pc:spChg>
        <pc:spChg chg="mod ord">
          <ac:chgData name="Shehzan Mohammed" userId="a6b78147d66dd722" providerId="LiveId" clId="{7ADBD81C-493A-4998-A729-744A4DD2A050}" dt="2021-11-13T01:51:36.653" v="2368" actId="20577"/>
          <ac:spMkLst>
            <pc:docMk/>
            <pc:sldMk cId="0" sldId="831"/>
            <ac:spMk id="508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50:14.433" v="2243" actId="207"/>
          <ac:spMkLst>
            <pc:docMk/>
            <pc:sldMk cId="0" sldId="831"/>
            <ac:spMk id="509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1:50:19.173" v="2244" actId="1076"/>
          <ac:spMkLst>
            <pc:docMk/>
            <pc:sldMk cId="0" sldId="831"/>
            <ac:spMk id="511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2:39.165" v="2380" actId="1076"/>
        <pc:sldMkLst>
          <pc:docMk/>
          <pc:sldMk cId="0" sldId="832"/>
        </pc:sldMkLst>
        <pc:spChg chg="add del mod">
          <ac:chgData name="Shehzan Mohammed" userId="a6b78147d66dd722" providerId="LiveId" clId="{7ADBD81C-493A-4998-A729-744A4DD2A050}" dt="2021-11-13T01:52:32.618" v="2376" actId="6264"/>
          <ac:spMkLst>
            <pc:docMk/>
            <pc:sldMk cId="0" sldId="832"/>
            <ac:spMk id="2" creationId="{EC9C7CD7-E5C7-4CE8-AB0A-7694CECCBD11}"/>
          </ac:spMkLst>
        </pc:spChg>
        <pc:spChg chg="add del mod">
          <ac:chgData name="Shehzan Mohammed" userId="a6b78147d66dd722" providerId="LiveId" clId="{7ADBD81C-493A-4998-A729-744A4DD2A050}" dt="2021-11-13T01:52:32.618" v="2376" actId="6264"/>
          <ac:spMkLst>
            <pc:docMk/>
            <pc:sldMk cId="0" sldId="832"/>
            <ac:spMk id="3" creationId="{E72335DB-8212-4E93-B79F-4B4DD7B509FB}"/>
          </ac:spMkLst>
        </pc:spChg>
        <pc:spChg chg="mod ord">
          <ac:chgData name="Shehzan Mohammed" userId="a6b78147d66dd722" providerId="LiveId" clId="{7ADBD81C-493A-4998-A729-744A4DD2A050}" dt="2021-11-13T01:52:32.618" v="2376" actId="6264"/>
          <ac:spMkLst>
            <pc:docMk/>
            <pc:sldMk cId="0" sldId="832"/>
            <ac:spMk id="563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52:36.213" v="2379" actId="20577"/>
          <ac:spMkLst>
            <pc:docMk/>
            <pc:sldMk cId="0" sldId="832"/>
            <ac:spMk id="564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1:52:39.165" v="2380" actId="1076"/>
          <ac:spMkLst>
            <pc:docMk/>
            <pc:sldMk cId="0" sldId="832"/>
            <ac:spMk id="565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3:20.650" v="2385" actId="700"/>
        <pc:sldMkLst>
          <pc:docMk/>
          <pc:sldMk cId="0" sldId="833"/>
        </pc:sldMkLst>
        <pc:spChg chg="add del mod ord">
          <ac:chgData name="Shehzan Mohammed" userId="a6b78147d66dd722" providerId="LiveId" clId="{7ADBD81C-493A-4998-A729-744A4DD2A050}" dt="2021-11-13T01:52:53.151" v="2381" actId="700"/>
          <ac:spMkLst>
            <pc:docMk/>
            <pc:sldMk cId="0" sldId="833"/>
            <ac:spMk id="2" creationId="{8D6EB777-8008-49D0-9503-7728AC5C4397}"/>
          </ac:spMkLst>
        </pc:spChg>
        <pc:spChg chg="add del mod">
          <ac:chgData name="Shehzan Mohammed" userId="a6b78147d66dd722" providerId="LiveId" clId="{7ADBD81C-493A-4998-A729-744A4DD2A050}" dt="2021-11-13T01:53:05.929" v="2382" actId="6264"/>
          <ac:spMkLst>
            <pc:docMk/>
            <pc:sldMk cId="0" sldId="833"/>
            <ac:spMk id="3" creationId="{9EA583C5-32D5-4F5B-A4D9-C8FAD50FD673}"/>
          </ac:spMkLst>
        </pc:spChg>
        <pc:spChg chg="add del mod">
          <ac:chgData name="Shehzan Mohammed" userId="a6b78147d66dd722" providerId="LiveId" clId="{7ADBD81C-493A-4998-A729-744A4DD2A050}" dt="2021-11-13T01:53:14.221" v="2383" actId="6264"/>
          <ac:spMkLst>
            <pc:docMk/>
            <pc:sldMk cId="0" sldId="833"/>
            <ac:spMk id="4" creationId="{9455C6B7-9881-4AEF-ACEB-B05A603EF3FD}"/>
          </ac:spMkLst>
        </pc:spChg>
        <pc:spChg chg="mod ord">
          <ac:chgData name="Shehzan Mohammed" userId="a6b78147d66dd722" providerId="LiveId" clId="{7ADBD81C-493A-4998-A729-744A4DD2A050}" dt="2021-11-13T01:53:20.650" v="2385" actId="700"/>
          <ac:spMkLst>
            <pc:docMk/>
            <pc:sldMk cId="0" sldId="833"/>
            <ac:spMk id="572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3:16.633" v="2384" actId="6264"/>
        <pc:sldMkLst>
          <pc:docMk/>
          <pc:sldMk cId="0" sldId="834"/>
        </pc:sldMkLst>
        <pc:spChg chg="add del mod ord">
          <ac:chgData name="Shehzan Mohammed" userId="a6b78147d66dd722" providerId="LiveId" clId="{7ADBD81C-493A-4998-A729-744A4DD2A050}" dt="2021-11-13T01:52:53.151" v="2381" actId="700"/>
          <ac:spMkLst>
            <pc:docMk/>
            <pc:sldMk cId="0" sldId="834"/>
            <ac:spMk id="2" creationId="{CEE65BBB-846D-4CC2-8033-46E70280C18B}"/>
          </ac:spMkLst>
        </pc:spChg>
        <pc:spChg chg="add del mod">
          <ac:chgData name="Shehzan Mohammed" userId="a6b78147d66dd722" providerId="LiveId" clId="{7ADBD81C-493A-4998-A729-744A4DD2A050}" dt="2021-11-13T01:53:05.929" v="2382" actId="6264"/>
          <ac:spMkLst>
            <pc:docMk/>
            <pc:sldMk cId="0" sldId="834"/>
            <ac:spMk id="3" creationId="{B76C5534-4CF9-4419-A936-E3AD4B7E297F}"/>
          </ac:spMkLst>
        </pc:spChg>
        <pc:spChg chg="add del mod">
          <ac:chgData name="Shehzan Mohammed" userId="a6b78147d66dd722" providerId="LiveId" clId="{7ADBD81C-493A-4998-A729-744A4DD2A050}" dt="2021-11-13T01:53:16.633" v="2384" actId="6264"/>
          <ac:spMkLst>
            <pc:docMk/>
            <pc:sldMk cId="0" sldId="834"/>
            <ac:spMk id="4" creationId="{6283BDA2-809F-4027-B88C-9F2E7C13A2D4}"/>
          </ac:spMkLst>
        </pc:spChg>
        <pc:spChg chg="mod ord">
          <ac:chgData name="Shehzan Mohammed" userId="a6b78147d66dd722" providerId="LiveId" clId="{7ADBD81C-493A-4998-A729-744A4DD2A050}" dt="2021-11-13T01:53:16.633" v="2384" actId="6264"/>
          <ac:spMkLst>
            <pc:docMk/>
            <pc:sldMk cId="0" sldId="834"/>
            <ac:spMk id="589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3:05.929" v="2382" actId="6264"/>
        <pc:sldMkLst>
          <pc:docMk/>
          <pc:sldMk cId="0" sldId="835"/>
        </pc:sldMkLst>
        <pc:spChg chg="add del mod ord">
          <ac:chgData name="Shehzan Mohammed" userId="a6b78147d66dd722" providerId="LiveId" clId="{7ADBD81C-493A-4998-A729-744A4DD2A050}" dt="2021-11-13T01:52:53.151" v="2381" actId="700"/>
          <ac:spMkLst>
            <pc:docMk/>
            <pc:sldMk cId="0" sldId="835"/>
            <ac:spMk id="2" creationId="{6D54ECE2-7A62-46C8-A004-5FA2BE240871}"/>
          </ac:spMkLst>
        </pc:spChg>
        <pc:spChg chg="add del mod">
          <ac:chgData name="Shehzan Mohammed" userId="a6b78147d66dd722" providerId="LiveId" clId="{7ADBD81C-493A-4998-A729-744A4DD2A050}" dt="2021-11-13T01:53:05.929" v="2382" actId="6264"/>
          <ac:spMkLst>
            <pc:docMk/>
            <pc:sldMk cId="0" sldId="835"/>
            <ac:spMk id="3" creationId="{45AEEF66-E3E0-4072-85F2-61644A01D8F9}"/>
          </ac:spMkLst>
        </pc:spChg>
        <pc:spChg chg="mod ord">
          <ac:chgData name="Shehzan Mohammed" userId="a6b78147d66dd722" providerId="LiveId" clId="{7ADBD81C-493A-4998-A729-744A4DD2A050}" dt="2021-11-13T01:53:05.929" v="2382" actId="6264"/>
          <ac:spMkLst>
            <pc:docMk/>
            <pc:sldMk cId="0" sldId="835"/>
            <ac:spMk id="606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3:05.929" v="2382" actId="6264"/>
        <pc:sldMkLst>
          <pc:docMk/>
          <pc:sldMk cId="0" sldId="836"/>
        </pc:sldMkLst>
        <pc:spChg chg="add del mod ord">
          <ac:chgData name="Shehzan Mohammed" userId="a6b78147d66dd722" providerId="LiveId" clId="{7ADBD81C-493A-4998-A729-744A4DD2A050}" dt="2021-11-13T01:52:53.151" v="2381" actId="700"/>
          <ac:spMkLst>
            <pc:docMk/>
            <pc:sldMk cId="0" sldId="836"/>
            <ac:spMk id="2" creationId="{A7FE974E-B5F6-4B40-94F3-F95A41FA4011}"/>
          </ac:spMkLst>
        </pc:spChg>
        <pc:spChg chg="add del mod">
          <ac:chgData name="Shehzan Mohammed" userId="a6b78147d66dd722" providerId="LiveId" clId="{7ADBD81C-493A-4998-A729-744A4DD2A050}" dt="2021-11-13T01:53:05.929" v="2382" actId="6264"/>
          <ac:spMkLst>
            <pc:docMk/>
            <pc:sldMk cId="0" sldId="836"/>
            <ac:spMk id="3" creationId="{396631F4-B6D0-405E-A4AD-B4331116B8AE}"/>
          </ac:spMkLst>
        </pc:spChg>
        <pc:spChg chg="mod ord">
          <ac:chgData name="Shehzan Mohammed" userId="a6b78147d66dd722" providerId="LiveId" clId="{7ADBD81C-493A-4998-A729-744A4DD2A050}" dt="2021-11-13T01:53:05.929" v="2382" actId="6264"/>
          <ac:spMkLst>
            <pc:docMk/>
            <pc:sldMk cId="0" sldId="836"/>
            <ac:spMk id="624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3:05.929" v="2382" actId="6264"/>
        <pc:sldMkLst>
          <pc:docMk/>
          <pc:sldMk cId="0" sldId="837"/>
        </pc:sldMkLst>
        <pc:spChg chg="add del mod ord">
          <ac:chgData name="Shehzan Mohammed" userId="a6b78147d66dd722" providerId="LiveId" clId="{7ADBD81C-493A-4998-A729-744A4DD2A050}" dt="2021-11-13T01:52:53.151" v="2381" actId="700"/>
          <ac:spMkLst>
            <pc:docMk/>
            <pc:sldMk cId="0" sldId="837"/>
            <ac:spMk id="2" creationId="{B5B64649-9C28-4FC7-822B-1D3C36E5C509}"/>
          </ac:spMkLst>
        </pc:spChg>
        <pc:spChg chg="add del mod">
          <ac:chgData name="Shehzan Mohammed" userId="a6b78147d66dd722" providerId="LiveId" clId="{7ADBD81C-493A-4998-A729-744A4DD2A050}" dt="2021-11-13T01:53:05.929" v="2382" actId="6264"/>
          <ac:spMkLst>
            <pc:docMk/>
            <pc:sldMk cId="0" sldId="837"/>
            <ac:spMk id="3" creationId="{C1F0CF14-74B5-45F5-A39B-36395B0A5C58}"/>
          </ac:spMkLst>
        </pc:spChg>
        <pc:spChg chg="mod ord">
          <ac:chgData name="Shehzan Mohammed" userId="a6b78147d66dd722" providerId="LiveId" clId="{7ADBD81C-493A-4998-A729-744A4DD2A050}" dt="2021-11-13T01:53:05.929" v="2382" actId="6264"/>
          <ac:spMkLst>
            <pc:docMk/>
            <pc:sldMk cId="0" sldId="837"/>
            <ac:spMk id="643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3:05.929" v="2382" actId="6264"/>
        <pc:sldMkLst>
          <pc:docMk/>
          <pc:sldMk cId="0" sldId="838"/>
        </pc:sldMkLst>
        <pc:spChg chg="add del mod ord">
          <ac:chgData name="Shehzan Mohammed" userId="a6b78147d66dd722" providerId="LiveId" clId="{7ADBD81C-493A-4998-A729-744A4DD2A050}" dt="2021-11-13T01:52:53.151" v="2381" actId="700"/>
          <ac:spMkLst>
            <pc:docMk/>
            <pc:sldMk cId="0" sldId="838"/>
            <ac:spMk id="2" creationId="{84004A0A-4715-4E86-B4AF-2B8A09C24009}"/>
          </ac:spMkLst>
        </pc:spChg>
        <pc:spChg chg="add del mod">
          <ac:chgData name="Shehzan Mohammed" userId="a6b78147d66dd722" providerId="LiveId" clId="{7ADBD81C-493A-4998-A729-744A4DD2A050}" dt="2021-11-13T01:53:05.929" v="2382" actId="6264"/>
          <ac:spMkLst>
            <pc:docMk/>
            <pc:sldMk cId="0" sldId="838"/>
            <ac:spMk id="3" creationId="{1BE36BEB-4507-4AD2-B7D5-3D79C5CCA18A}"/>
          </ac:spMkLst>
        </pc:spChg>
        <pc:spChg chg="mod ord">
          <ac:chgData name="Shehzan Mohammed" userId="a6b78147d66dd722" providerId="LiveId" clId="{7ADBD81C-493A-4998-A729-744A4DD2A050}" dt="2021-11-13T01:53:05.929" v="2382" actId="6264"/>
          <ac:spMkLst>
            <pc:docMk/>
            <pc:sldMk cId="0" sldId="838"/>
            <ac:spMk id="662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3:05.929" v="2382" actId="6264"/>
        <pc:sldMkLst>
          <pc:docMk/>
          <pc:sldMk cId="0" sldId="839"/>
        </pc:sldMkLst>
        <pc:spChg chg="add del mod ord">
          <ac:chgData name="Shehzan Mohammed" userId="a6b78147d66dd722" providerId="LiveId" clId="{7ADBD81C-493A-4998-A729-744A4DD2A050}" dt="2021-11-13T01:52:53.151" v="2381" actId="700"/>
          <ac:spMkLst>
            <pc:docMk/>
            <pc:sldMk cId="0" sldId="839"/>
            <ac:spMk id="2" creationId="{B070AB9F-F6F3-4024-BF30-FEF5EF08EFC9}"/>
          </ac:spMkLst>
        </pc:spChg>
        <pc:spChg chg="add del mod">
          <ac:chgData name="Shehzan Mohammed" userId="a6b78147d66dd722" providerId="LiveId" clId="{7ADBD81C-493A-4998-A729-744A4DD2A050}" dt="2021-11-13T01:53:05.929" v="2382" actId="6264"/>
          <ac:spMkLst>
            <pc:docMk/>
            <pc:sldMk cId="0" sldId="839"/>
            <ac:spMk id="3" creationId="{B21C3491-F9DB-4E69-8594-01755FACD649}"/>
          </ac:spMkLst>
        </pc:spChg>
        <pc:spChg chg="mod ord">
          <ac:chgData name="Shehzan Mohammed" userId="a6b78147d66dd722" providerId="LiveId" clId="{7ADBD81C-493A-4998-A729-744A4DD2A050}" dt="2021-11-13T01:53:05.929" v="2382" actId="6264"/>
          <ac:spMkLst>
            <pc:docMk/>
            <pc:sldMk cId="0" sldId="839"/>
            <ac:spMk id="682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3:05.929" v="2382" actId="6264"/>
        <pc:sldMkLst>
          <pc:docMk/>
          <pc:sldMk cId="0" sldId="840"/>
        </pc:sldMkLst>
        <pc:spChg chg="add del mod ord">
          <ac:chgData name="Shehzan Mohammed" userId="a6b78147d66dd722" providerId="LiveId" clId="{7ADBD81C-493A-4998-A729-744A4DD2A050}" dt="2021-11-13T01:52:53.151" v="2381" actId="700"/>
          <ac:spMkLst>
            <pc:docMk/>
            <pc:sldMk cId="0" sldId="840"/>
            <ac:spMk id="2" creationId="{6C52CDA5-918C-4F79-B071-74EDBE3A7FC9}"/>
          </ac:spMkLst>
        </pc:spChg>
        <pc:spChg chg="add del mod">
          <ac:chgData name="Shehzan Mohammed" userId="a6b78147d66dd722" providerId="LiveId" clId="{7ADBD81C-493A-4998-A729-744A4DD2A050}" dt="2021-11-13T01:53:05.929" v="2382" actId="6264"/>
          <ac:spMkLst>
            <pc:docMk/>
            <pc:sldMk cId="0" sldId="840"/>
            <ac:spMk id="3" creationId="{7826AD6D-2532-4691-A8C8-A1BEF6F38801}"/>
          </ac:spMkLst>
        </pc:spChg>
        <pc:spChg chg="mod ord">
          <ac:chgData name="Shehzan Mohammed" userId="a6b78147d66dd722" providerId="LiveId" clId="{7ADBD81C-493A-4998-A729-744A4DD2A050}" dt="2021-11-13T01:53:05.929" v="2382" actId="6264"/>
          <ac:spMkLst>
            <pc:docMk/>
            <pc:sldMk cId="0" sldId="840"/>
            <ac:spMk id="701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3:33.578" v="2386" actId="6264"/>
        <pc:sldMkLst>
          <pc:docMk/>
          <pc:sldMk cId="0" sldId="841"/>
        </pc:sldMkLst>
        <pc:spChg chg="add del mod">
          <ac:chgData name="Shehzan Mohammed" userId="a6b78147d66dd722" providerId="LiveId" clId="{7ADBD81C-493A-4998-A729-744A4DD2A050}" dt="2021-11-13T01:53:33.578" v="2386" actId="6264"/>
          <ac:spMkLst>
            <pc:docMk/>
            <pc:sldMk cId="0" sldId="841"/>
            <ac:spMk id="2" creationId="{C570F7C7-5C0F-4A59-BB26-5E304A9540DC}"/>
          </ac:spMkLst>
        </pc:spChg>
        <pc:spChg chg="add del mod">
          <ac:chgData name="Shehzan Mohammed" userId="a6b78147d66dd722" providerId="LiveId" clId="{7ADBD81C-493A-4998-A729-744A4DD2A050}" dt="2021-11-13T01:53:33.578" v="2386" actId="6264"/>
          <ac:spMkLst>
            <pc:docMk/>
            <pc:sldMk cId="0" sldId="841"/>
            <ac:spMk id="3" creationId="{D4340A9B-C2A8-4E9C-9849-9F152235667A}"/>
          </ac:spMkLst>
        </pc:spChg>
        <pc:spChg chg="mod ord">
          <ac:chgData name="Shehzan Mohammed" userId="a6b78147d66dd722" providerId="LiveId" clId="{7ADBD81C-493A-4998-A729-744A4DD2A050}" dt="2021-11-13T01:53:33.578" v="2386" actId="6264"/>
          <ac:spMkLst>
            <pc:docMk/>
            <pc:sldMk cId="0" sldId="841"/>
            <ac:spMk id="719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53:33.578" v="2386" actId="6264"/>
          <ac:spMkLst>
            <pc:docMk/>
            <pc:sldMk cId="0" sldId="841"/>
            <ac:spMk id="720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3:42.191" v="2387" actId="700"/>
        <pc:sldMkLst>
          <pc:docMk/>
          <pc:sldMk cId="0" sldId="842"/>
        </pc:sldMkLst>
        <pc:spChg chg="add del mod ord">
          <ac:chgData name="Shehzan Mohammed" userId="a6b78147d66dd722" providerId="LiveId" clId="{7ADBD81C-493A-4998-A729-744A4DD2A050}" dt="2021-11-13T01:53:42.191" v="2387" actId="700"/>
          <ac:spMkLst>
            <pc:docMk/>
            <pc:sldMk cId="0" sldId="842"/>
            <ac:spMk id="2" creationId="{5F13DA43-A30F-444F-A1F4-0A4449BD2041}"/>
          </ac:spMkLst>
        </pc:spChg>
        <pc:spChg chg="mod ord">
          <ac:chgData name="Shehzan Mohammed" userId="a6b78147d66dd722" providerId="LiveId" clId="{7ADBD81C-493A-4998-A729-744A4DD2A050}" dt="2021-11-13T01:53:42.191" v="2387" actId="700"/>
          <ac:spMkLst>
            <pc:docMk/>
            <pc:sldMk cId="0" sldId="842"/>
            <ac:spMk id="727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3:54.033" v="2395" actId="20577"/>
        <pc:sldMkLst>
          <pc:docMk/>
          <pc:sldMk cId="0" sldId="843"/>
        </pc:sldMkLst>
        <pc:spChg chg="add del mod">
          <ac:chgData name="Shehzan Mohammed" userId="a6b78147d66dd722" providerId="LiveId" clId="{7ADBD81C-493A-4998-A729-744A4DD2A050}" dt="2021-11-13T01:53:47.623" v="2388" actId="6264"/>
          <ac:spMkLst>
            <pc:docMk/>
            <pc:sldMk cId="0" sldId="843"/>
            <ac:spMk id="2" creationId="{9848D5C0-2EF9-4EFF-A955-3DCCDAB2340E}"/>
          </ac:spMkLst>
        </pc:spChg>
        <pc:spChg chg="add del mod">
          <ac:chgData name="Shehzan Mohammed" userId="a6b78147d66dd722" providerId="LiveId" clId="{7ADBD81C-493A-4998-A729-744A4DD2A050}" dt="2021-11-13T01:53:47.623" v="2388" actId="6264"/>
          <ac:spMkLst>
            <pc:docMk/>
            <pc:sldMk cId="0" sldId="843"/>
            <ac:spMk id="3" creationId="{C59CE921-05F0-4B81-87E8-451DB16042BA}"/>
          </ac:spMkLst>
        </pc:spChg>
        <pc:spChg chg="mod ord">
          <ac:chgData name="Shehzan Mohammed" userId="a6b78147d66dd722" providerId="LiveId" clId="{7ADBD81C-493A-4998-A729-744A4DD2A050}" dt="2021-11-13T01:53:47.623" v="2388" actId="6264"/>
          <ac:spMkLst>
            <pc:docMk/>
            <pc:sldMk cId="0" sldId="843"/>
            <ac:spMk id="736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1:53:54.033" v="2395" actId="20577"/>
          <ac:spMkLst>
            <pc:docMk/>
            <pc:sldMk cId="0" sldId="843"/>
            <ac:spMk id="737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4:07.208" v="2397" actId="6264"/>
        <pc:sldMkLst>
          <pc:docMk/>
          <pc:sldMk cId="0" sldId="844"/>
        </pc:sldMkLst>
        <pc:spChg chg="add del mod ord">
          <ac:chgData name="Shehzan Mohammed" userId="a6b78147d66dd722" providerId="LiveId" clId="{7ADBD81C-493A-4998-A729-744A4DD2A050}" dt="2021-11-13T01:54:03.122" v="2396" actId="700"/>
          <ac:spMkLst>
            <pc:docMk/>
            <pc:sldMk cId="0" sldId="844"/>
            <ac:spMk id="2" creationId="{ADA9E368-A6C3-4A16-8226-CDBB62A88239}"/>
          </ac:spMkLst>
        </pc:spChg>
        <pc:spChg chg="add del mod">
          <ac:chgData name="Shehzan Mohammed" userId="a6b78147d66dd722" providerId="LiveId" clId="{7ADBD81C-493A-4998-A729-744A4DD2A050}" dt="2021-11-13T01:54:07.208" v="2397" actId="6264"/>
          <ac:spMkLst>
            <pc:docMk/>
            <pc:sldMk cId="0" sldId="844"/>
            <ac:spMk id="3" creationId="{AABD648B-D54B-4236-9BD0-87E9F247F7A4}"/>
          </ac:spMkLst>
        </pc:spChg>
        <pc:spChg chg="mod ord">
          <ac:chgData name="Shehzan Mohammed" userId="a6b78147d66dd722" providerId="LiveId" clId="{7ADBD81C-493A-4998-A729-744A4DD2A050}" dt="2021-11-13T01:54:07.208" v="2397" actId="6264"/>
          <ac:spMkLst>
            <pc:docMk/>
            <pc:sldMk cId="0" sldId="844"/>
            <ac:spMk id="744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1:54:07.208" v="2397" actId="6264"/>
        <pc:sldMkLst>
          <pc:docMk/>
          <pc:sldMk cId="0" sldId="845"/>
        </pc:sldMkLst>
        <pc:spChg chg="add del mod ord">
          <ac:chgData name="Shehzan Mohammed" userId="a6b78147d66dd722" providerId="LiveId" clId="{7ADBD81C-493A-4998-A729-744A4DD2A050}" dt="2021-11-13T01:54:03.122" v="2396" actId="700"/>
          <ac:spMkLst>
            <pc:docMk/>
            <pc:sldMk cId="0" sldId="845"/>
            <ac:spMk id="2" creationId="{EAD7A299-03EE-460F-BB76-24EDDAD31FFB}"/>
          </ac:spMkLst>
        </pc:spChg>
        <pc:spChg chg="add del mod">
          <ac:chgData name="Shehzan Mohammed" userId="a6b78147d66dd722" providerId="LiveId" clId="{7ADBD81C-493A-4998-A729-744A4DD2A050}" dt="2021-11-13T01:54:07.208" v="2397" actId="6264"/>
          <ac:spMkLst>
            <pc:docMk/>
            <pc:sldMk cId="0" sldId="845"/>
            <ac:spMk id="3" creationId="{2B216C3C-55FD-4CD6-9BF3-68A5B5A9CC7C}"/>
          </ac:spMkLst>
        </pc:spChg>
        <pc:spChg chg="mod ord">
          <ac:chgData name="Shehzan Mohammed" userId="a6b78147d66dd722" providerId="LiveId" clId="{7ADBD81C-493A-4998-A729-744A4DD2A050}" dt="2021-11-13T01:54:07.208" v="2397" actId="6264"/>
          <ac:spMkLst>
            <pc:docMk/>
            <pc:sldMk cId="0" sldId="845"/>
            <ac:spMk id="752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4:37:22.351" v="6120" actId="20577"/>
        <pc:sldMkLst>
          <pc:docMk/>
          <pc:sldMk cId="0" sldId="846"/>
        </pc:sldMkLst>
        <pc:spChg chg="add del mod ord">
          <ac:chgData name="Shehzan Mohammed" userId="a6b78147d66dd722" providerId="LiveId" clId="{7ADBD81C-493A-4998-A729-744A4DD2A050}" dt="2021-11-13T01:55:01.659" v="2401" actId="700"/>
          <ac:spMkLst>
            <pc:docMk/>
            <pc:sldMk cId="0" sldId="846"/>
            <ac:spMk id="2" creationId="{1AEFE486-133B-4002-8F74-4E953C3C58E1}"/>
          </ac:spMkLst>
        </pc:spChg>
        <pc:spChg chg="add mod ord">
          <ac:chgData name="Shehzan Mohammed" userId="a6b78147d66dd722" providerId="LiveId" clId="{7ADBD81C-493A-4998-A729-744A4DD2A050}" dt="2021-11-13T01:55:01.659" v="2401" actId="700"/>
          <ac:spMkLst>
            <pc:docMk/>
            <pc:sldMk cId="0" sldId="846"/>
            <ac:spMk id="3" creationId="{5AB228AB-D221-457C-B16E-A290A860733D}"/>
          </ac:spMkLst>
        </pc:spChg>
        <pc:spChg chg="mod ord">
          <ac:chgData name="Shehzan Mohammed" userId="a6b78147d66dd722" providerId="LiveId" clId="{7ADBD81C-493A-4998-A729-744A4DD2A050}" dt="2021-11-13T04:37:22.351" v="6120" actId="20577"/>
          <ac:spMkLst>
            <pc:docMk/>
            <pc:sldMk cId="0" sldId="846"/>
            <ac:spMk id="4" creationId="{2E6F3E16-A1A5-448A-97A3-A0907B79F07C}"/>
          </ac:spMkLst>
        </pc:spChg>
        <pc:spChg chg="del mod ord">
          <ac:chgData name="Shehzan Mohammed" userId="a6b78147d66dd722" providerId="LiveId" clId="{7ADBD81C-493A-4998-A729-744A4DD2A050}" dt="2021-11-13T01:54:55.857" v="2400" actId="700"/>
          <ac:spMkLst>
            <pc:docMk/>
            <pc:sldMk cId="0" sldId="846"/>
            <ac:spMk id="5" creationId="{ED693B80-B728-41E8-A268-066BE7A36F4E}"/>
          </ac:spMkLst>
        </pc:spChg>
      </pc:sldChg>
      <pc:sldChg chg="addSp modSp add del mod modClrScheme chgLayout">
        <pc:chgData name="Shehzan Mohammed" userId="a6b78147d66dd722" providerId="LiveId" clId="{7ADBD81C-493A-4998-A729-744A4DD2A050}" dt="2021-11-13T01:58:32.615" v="2440" actId="47"/>
        <pc:sldMkLst>
          <pc:docMk/>
          <pc:sldMk cId="2631378776" sldId="847"/>
        </pc:sldMkLst>
        <pc:spChg chg="add mod ord">
          <ac:chgData name="Shehzan Mohammed" userId="a6b78147d66dd722" providerId="LiveId" clId="{7ADBD81C-493A-4998-A729-744A4DD2A050}" dt="2021-11-13T01:54:55.857" v="2400" actId="700"/>
          <ac:spMkLst>
            <pc:docMk/>
            <pc:sldMk cId="2631378776" sldId="847"/>
            <ac:spMk id="2" creationId="{79794D62-1712-416A-A51D-5A8F03D08754}"/>
          </ac:spMkLst>
        </pc:spChg>
        <pc:spChg chg="mod ord">
          <ac:chgData name="Shehzan Mohammed" userId="a6b78147d66dd722" providerId="LiveId" clId="{7ADBD81C-493A-4998-A729-744A4DD2A050}" dt="2021-11-13T01:54:55.857" v="2400" actId="700"/>
          <ac:spMkLst>
            <pc:docMk/>
            <pc:sldMk cId="2631378776" sldId="847"/>
            <ac:spMk id="540" creationId="{00000000-0000-0000-0000-000000000000}"/>
          </ac:spMkLst>
        </pc:spChg>
      </pc:sldChg>
      <pc:sldChg chg="addSp modSp add del mod modClrScheme chgLayout">
        <pc:chgData name="Shehzan Mohammed" userId="a6b78147d66dd722" providerId="LiveId" clId="{7ADBD81C-493A-4998-A729-744A4DD2A050}" dt="2021-11-13T01:58:32.615" v="2440" actId="47"/>
        <pc:sldMkLst>
          <pc:docMk/>
          <pc:sldMk cId="1556232928" sldId="848"/>
        </pc:sldMkLst>
        <pc:spChg chg="add mod ord">
          <ac:chgData name="Shehzan Mohammed" userId="a6b78147d66dd722" providerId="LiveId" clId="{7ADBD81C-493A-4998-A729-744A4DD2A050}" dt="2021-11-13T01:54:55.857" v="2400" actId="700"/>
          <ac:spMkLst>
            <pc:docMk/>
            <pc:sldMk cId="1556232928" sldId="848"/>
            <ac:spMk id="2" creationId="{B776E856-0C09-4EAF-AA66-2B910BB58510}"/>
          </ac:spMkLst>
        </pc:spChg>
        <pc:spChg chg="mod ord">
          <ac:chgData name="Shehzan Mohammed" userId="a6b78147d66dd722" providerId="LiveId" clId="{7ADBD81C-493A-4998-A729-744A4DD2A050}" dt="2021-11-13T01:54:55.857" v="2400" actId="700"/>
          <ac:spMkLst>
            <pc:docMk/>
            <pc:sldMk cId="1556232928" sldId="848"/>
            <ac:spMk id="540" creationId="{00000000-0000-0000-0000-000000000000}"/>
          </ac:spMkLst>
        </pc:spChg>
      </pc:sldChg>
      <pc:sldChg chg="addSp modSp add del mod modClrScheme chgLayout">
        <pc:chgData name="Shehzan Mohammed" userId="a6b78147d66dd722" providerId="LiveId" clId="{7ADBD81C-493A-4998-A729-744A4DD2A050}" dt="2021-11-13T01:58:32.615" v="2440" actId="47"/>
        <pc:sldMkLst>
          <pc:docMk/>
          <pc:sldMk cId="2754877872" sldId="849"/>
        </pc:sldMkLst>
        <pc:spChg chg="add mod ord">
          <ac:chgData name="Shehzan Mohammed" userId="a6b78147d66dd722" providerId="LiveId" clId="{7ADBD81C-493A-4998-A729-744A4DD2A050}" dt="2021-11-13T01:54:55.857" v="2400" actId="700"/>
          <ac:spMkLst>
            <pc:docMk/>
            <pc:sldMk cId="2754877872" sldId="849"/>
            <ac:spMk id="2" creationId="{1B6FD271-5EBB-4CC3-B23F-FE628A712BB7}"/>
          </ac:spMkLst>
        </pc:spChg>
        <pc:spChg chg="mod ord">
          <ac:chgData name="Shehzan Mohammed" userId="a6b78147d66dd722" providerId="LiveId" clId="{7ADBD81C-493A-4998-A729-744A4DD2A050}" dt="2021-11-13T01:54:55.857" v="2400" actId="700"/>
          <ac:spMkLst>
            <pc:docMk/>
            <pc:sldMk cId="2754877872" sldId="849"/>
            <ac:spMk id="540" creationId="{00000000-0000-0000-0000-000000000000}"/>
          </ac:spMkLst>
        </pc:spChg>
      </pc:sldChg>
      <pc:sldChg chg="addSp modSp add del mod modClrScheme chgLayout">
        <pc:chgData name="Shehzan Mohammed" userId="a6b78147d66dd722" providerId="LiveId" clId="{7ADBD81C-493A-4998-A729-744A4DD2A050}" dt="2021-11-13T01:58:32.615" v="2440" actId="47"/>
        <pc:sldMkLst>
          <pc:docMk/>
          <pc:sldMk cId="1528932531" sldId="850"/>
        </pc:sldMkLst>
        <pc:spChg chg="add mod ord">
          <ac:chgData name="Shehzan Mohammed" userId="a6b78147d66dd722" providerId="LiveId" clId="{7ADBD81C-493A-4998-A729-744A4DD2A050}" dt="2021-11-13T01:54:55.857" v="2400" actId="700"/>
          <ac:spMkLst>
            <pc:docMk/>
            <pc:sldMk cId="1528932531" sldId="850"/>
            <ac:spMk id="2" creationId="{BB1B2746-78A6-4643-BF89-A5681148108B}"/>
          </ac:spMkLst>
        </pc:spChg>
        <pc:spChg chg="mod ord">
          <ac:chgData name="Shehzan Mohammed" userId="a6b78147d66dd722" providerId="LiveId" clId="{7ADBD81C-493A-4998-A729-744A4DD2A050}" dt="2021-11-13T01:54:55.857" v="2400" actId="700"/>
          <ac:spMkLst>
            <pc:docMk/>
            <pc:sldMk cId="1528932531" sldId="850"/>
            <ac:spMk id="540" creationId="{00000000-0000-0000-0000-000000000000}"/>
          </ac:spMkLst>
        </pc:spChg>
      </pc:sldChg>
      <pc:sldChg chg="addSp modSp add del mod modClrScheme chgLayout">
        <pc:chgData name="Shehzan Mohammed" userId="a6b78147d66dd722" providerId="LiveId" clId="{7ADBD81C-493A-4998-A729-744A4DD2A050}" dt="2021-11-13T01:58:32.615" v="2440" actId="47"/>
        <pc:sldMkLst>
          <pc:docMk/>
          <pc:sldMk cId="3446182772" sldId="851"/>
        </pc:sldMkLst>
        <pc:spChg chg="add mod ord">
          <ac:chgData name="Shehzan Mohammed" userId="a6b78147d66dd722" providerId="LiveId" clId="{7ADBD81C-493A-4998-A729-744A4DD2A050}" dt="2021-11-13T01:54:55.857" v="2400" actId="700"/>
          <ac:spMkLst>
            <pc:docMk/>
            <pc:sldMk cId="3446182772" sldId="851"/>
            <ac:spMk id="2" creationId="{BCC6F32A-B3F0-44CD-830A-94E334D81F3B}"/>
          </ac:spMkLst>
        </pc:spChg>
        <pc:spChg chg="mod ord">
          <ac:chgData name="Shehzan Mohammed" userId="a6b78147d66dd722" providerId="LiveId" clId="{7ADBD81C-493A-4998-A729-744A4DD2A050}" dt="2021-11-13T01:54:55.857" v="2400" actId="700"/>
          <ac:spMkLst>
            <pc:docMk/>
            <pc:sldMk cId="3446182772" sldId="851"/>
            <ac:spMk id="540" creationId="{00000000-0000-0000-0000-000000000000}"/>
          </ac:spMkLst>
        </pc:spChg>
      </pc:sldChg>
      <pc:sldChg chg="addSp modSp add del mod modClrScheme chgLayout">
        <pc:chgData name="Shehzan Mohammed" userId="a6b78147d66dd722" providerId="LiveId" clId="{7ADBD81C-493A-4998-A729-744A4DD2A050}" dt="2021-11-13T01:58:32.615" v="2440" actId="47"/>
        <pc:sldMkLst>
          <pc:docMk/>
          <pc:sldMk cId="758953066" sldId="852"/>
        </pc:sldMkLst>
        <pc:spChg chg="add mod ord">
          <ac:chgData name="Shehzan Mohammed" userId="a6b78147d66dd722" providerId="LiveId" clId="{7ADBD81C-493A-4998-A729-744A4DD2A050}" dt="2021-11-13T01:54:55.857" v="2400" actId="700"/>
          <ac:spMkLst>
            <pc:docMk/>
            <pc:sldMk cId="758953066" sldId="852"/>
            <ac:spMk id="2" creationId="{6E95712E-F510-42FC-B4C0-2B80E04CA7ED}"/>
          </ac:spMkLst>
        </pc:spChg>
        <pc:spChg chg="mod ord">
          <ac:chgData name="Shehzan Mohammed" userId="a6b78147d66dd722" providerId="LiveId" clId="{7ADBD81C-493A-4998-A729-744A4DD2A050}" dt="2021-11-13T01:54:55.857" v="2400" actId="700"/>
          <ac:spMkLst>
            <pc:docMk/>
            <pc:sldMk cId="758953066" sldId="852"/>
            <ac:spMk id="540" creationId="{00000000-0000-0000-0000-000000000000}"/>
          </ac:spMkLst>
        </pc:spChg>
      </pc:sldChg>
      <pc:sldChg chg="addSp modSp add del mod modClrScheme chgLayout">
        <pc:chgData name="Shehzan Mohammed" userId="a6b78147d66dd722" providerId="LiveId" clId="{7ADBD81C-493A-4998-A729-744A4DD2A050}" dt="2021-11-13T01:58:32.615" v="2440" actId="47"/>
        <pc:sldMkLst>
          <pc:docMk/>
          <pc:sldMk cId="4093886065" sldId="853"/>
        </pc:sldMkLst>
        <pc:spChg chg="add mod ord">
          <ac:chgData name="Shehzan Mohammed" userId="a6b78147d66dd722" providerId="LiveId" clId="{7ADBD81C-493A-4998-A729-744A4DD2A050}" dt="2021-11-13T01:54:55.857" v="2400" actId="700"/>
          <ac:spMkLst>
            <pc:docMk/>
            <pc:sldMk cId="4093886065" sldId="853"/>
            <ac:spMk id="2" creationId="{07E7D477-D4C7-4D2F-B876-9F80435640C7}"/>
          </ac:spMkLst>
        </pc:spChg>
        <pc:spChg chg="mod ord">
          <ac:chgData name="Shehzan Mohammed" userId="a6b78147d66dd722" providerId="LiveId" clId="{7ADBD81C-493A-4998-A729-744A4DD2A050}" dt="2021-11-13T01:54:55.857" v="2400" actId="700"/>
          <ac:spMkLst>
            <pc:docMk/>
            <pc:sldMk cId="4093886065" sldId="853"/>
            <ac:spMk id="540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2:06:32.615" v="2584" actId="14100"/>
        <pc:sldMkLst>
          <pc:docMk/>
          <pc:sldMk cId="0" sldId="854"/>
        </pc:sldMkLst>
        <pc:spChg chg="add del mod ord">
          <ac:chgData name="Shehzan Mohammed" userId="a6b78147d66dd722" providerId="LiveId" clId="{7ADBD81C-493A-4998-A729-744A4DD2A050}" dt="2021-11-13T02:04:03.979" v="2551" actId="700"/>
          <ac:spMkLst>
            <pc:docMk/>
            <pc:sldMk cId="0" sldId="854"/>
            <ac:spMk id="2" creationId="{DC393254-A988-4EAF-B75A-AF9018E5F85B}"/>
          </ac:spMkLst>
        </pc:spChg>
        <pc:spChg chg="mod ord">
          <ac:chgData name="Shehzan Mohammed" userId="a6b78147d66dd722" providerId="LiveId" clId="{7ADBD81C-493A-4998-A729-744A4DD2A050}" dt="2021-11-13T02:04:03.979" v="2551" actId="700"/>
          <ac:spMkLst>
            <pc:docMk/>
            <pc:sldMk cId="0" sldId="854"/>
            <ac:spMk id="607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2:06:23.842" v="2582" actId="14100"/>
          <ac:spMkLst>
            <pc:docMk/>
            <pc:sldMk cId="0" sldId="854"/>
            <ac:spMk id="608" creationId="{00000000-0000-0000-0000-000000000000}"/>
          </ac:spMkLst>
        </pc:spChg>
        <pc:grpChg chg="mod">
          <ac:chgData name="Shehzan Mohammed" userId="a6b78147d66dd722" providerId="LiveId" clId="{7ADBD81C-493A-4998-A729-744A4DD2A050}" dt="2021-11-13T02:06:32.615" v="2584" actId="14100"/>
          <ac:grpSpMkLst>
            <pc:docMk/>
            <pc:sldMk cId="0" sldId="854"/>
            <ac:grpSpMk id="8" creationId="{20D1DC7D-227D-4657-AC2D-49918B1B527F}"/>
          </ac:grpSpMkLst>
        </pc:grpChg>
        <pc:grpChg chg="mod">
          <ac:chgData name="Shehzan Mohammed" userId="a6b78147d66dd722" providerId="LiveId" clId="{7ADBD81C-493A-4998-A729-744A4DD2A050}" dt="2021-11-13T02:06:27.350" v="2583" actId="1076"/>
          <ac:grpSpMkLst>
            <pc:docMk/>
            <pc:sldMk cId="0" sldId="854"/>
            <ac:grpSpMk id="11" creationId="{515CDC12-7BC0-416E-877D-985F0D4BB30C}"/>
          </ac:grpSpMkLst>
        </pc:grpChg>
      </pc:sldChg>
      <pc:sldChg chg="add">
        <pc:chgData name="Shehzan Mohammed" userId="a6b78147d66dd722" providerId="LiveId" clId="{7ADBD81C-493A-4998-A729-744A4DD2A050}" dt="2021-11-13T01:55:53.667" v="2409"/>
        <pc:sldMkLst>
          <pc:docMk/>
          <pc:sldMk cId="3291594833" sldId="855"/>
        </pc:sldMkLst>
      </pc:sldChg>
      <pc:sldChg chg="add del ord">
        <pc:chgData name="Shehzan Mohammed" userId="a6b78147d66dd722" providerId="LiveId" clId="{7ADBD81C-493A-4998-A729-744A4DD2A050}" dt="2021-11-13T01:55:36.427" v="2407"/>
        <pc:sldMkLst>
          <pc:docMk/>
          <pc:sldMk cId="3857990009" sldId="855"/>
        </pc:sldMkLst>
      </pc:sldChg>
      <pc:sldChg chg="add">
        <pc:chgData name="Shehzan Mohammed" userId="a6b78147d66dd722" providerId="LiveId" clId="{7ADBD81C-493A-4998-A729-744A4DD2A050}" dt="2021-11-13T01:58:23.244" v="2439"/>
        <pc:sldMkLst>
          <pc:docMk/>
          <pc:sldMk cId="3194484995" sldId="856"/>
        </pc:sldMkLst>
      </pc:sldChg>
      <pc:sldChg chg="add">
        <pc:chgData name="Shehzan Mohammed" userId="a6b78147d66dd722" providerId="LiveId" clId="{7ADBD81C-493A-4998-A729-744A4DD2A050}" dt="2021-11-13T01:58:23.244" v="2439"/>
        <pc:sldMkLst>
          <pc:docMk/>
          <pc:sldMk cId="780799139" sldId="857"/>
        </pc:sldMkLst>
      </pc:sldChg>
      <pc:sldChg chg="add">
        <pc:chgData name="Shehzan Mohammed" userId="a6b78147d66dd722" providerId="LiveId" clId="{7ADBD81C-493A-4998-A729-744A4DD2A050}" dt="2021-11-13T01:58:23.244" v="2439"/>
        <pc:sldMkLst>
          <pc:docMk/>
          <pc:sldMk cId="2332615811" sldId="858"/>
        </pc:sldMkLst>
      </pc:sldChg>
      <pc:sldChg chg="add">
        <pc:chgData name="Shehzan Mohammed" userId="a6b78147d66dd722" providerId="LiveId" clId="{7ADBD81C-493A-4998-A729-744A4DD2A050}" dt="2021-11-13T01:58:23.244" v="2439"/>
        <pc:sldMkLst>
          <pc:docMk/>
          <pc:sldMk cId="1833488814" sldId="859"/>
        </pc:sldMkLst>
      </pc:sldChg>
      <pc:sldChg chg="add">
        <pc:chgData name="Shehzan Mohammed" userId="a6b78147d66dd722" providerId="LiveId" clId="{7ADBD81C-493A-4998-A729-744A4DD2A050}" dt="2021-11-13T01:58:23.244" v="2439"/>
        <pc:sldMkLst>
          <pc:docMk/>
          <pc:sldMk cId="4145470921" sldId="860"/>
        </pc:sldMkLst>
      </pc:sldChg>
      <pc:sldChg chg="add">
        <pc:chgData name="Shehzan Mohammed" userId="a6b78147d66dd722" providerId="LiveId" clId="{7ADBD81C-493A-4998-A729-744A4DD2A050}" dt="2021-11-13T01:58:23.244" v="2439"/>
        <pc:sldMkLst>
          <pc:docMk/>
          <pc:sldMk cId="2181414320" sldId="861"/>
        </pc:sldMkLst>
      </pc:sldChg>
      <pc:sldChg chg="add">
        <pc:chgData name="Shehzan Mohammed" userId="a6b78147d66dd722" providerId="LiveId" clId="{7ADBD81C-493A-4998-A729-744A4DD2A050}" dt="2021-11-13T01:58:23.244" v="2439"/>
        <pc:sldMkLst>
          <pc:docMk/>
          <pc:sldMk cId="1017782101" sldId="862"/>
        </pc:sldMkLst>
      </pc:sldChg>
      <pc:sldChg chg="add">
        <pc:chgData name="Shehzan Mohammed" userId="a6b78147d66dd722" providerId="LiveId" clId="{7ADBD81C-493A-4998-A729-744A4DD2A050}" dt="2021-11-13T01:58:23.244" v="2439"/>
        <pc:sldMkLst>
          <pc:docMk/>
          <pc:sldMk cId="2275705174" sldId="863"/>
        </pc:sldMkLst>
      </pc:sldChg>
      <pc:sldChg chg="addSp delSp modSp new mod chgLayout">
        <pc:chgData name="Shehzan Mohammed" userId="a6b78147d66dd722" providerId="LiveId" clId="{7ADBD81C-493A-4998-A729-744A4DD2A050}" dt="2021-11-13T04:31:12.154" v="5874" actId="20577"/>
        <pc:sldMkLst>
          <pc:docMk/>
          <pc:sldMk cId="2455340015" sldId="864"/>
        </pc:sldMkLst>
        <pc:spChg chg="mod ord">
          <ac:chgData name="Shehzan Mohammed" userId="a6b78147d66dd722" providerId="LiveId" clId="{7ADBD81C-493A-4998-A729-744A4DD2A050}" dt="2021-11-13T02:22:26.555" v="2823" actId="6264"/>
          <ac:spMkLst>
            <pc:docMk/>
            <pc:sldMk cId="2455340015" sldId="864"/>
            <ac:spMk id="2" creationId="{8FEA7668-658D-437D-9046-FD82CEAB340A}"/>
          </ac:spMkLst>
        </pc:spChg>
        <pc:spChg chg="mod ord">
          <ac:chgData name="Shehzan Mohammed" userId="a6b78147d66dd722" providerId="LiveId" clId="{7ADBD81C-493A-4998-A729-744A4DD2A050}" dt="2021-11-13T02:22:26.555" v="2823" actId="6264"/>
          <ac:spMkLst>
            <pc:docMk/>
            <pc:sldMk cId="2455340015" sldId="864"/>
            <ac:spMk id="3" creationId="{D4EA4A07-C190-4717-89A6-2D0B3F835B9D}"/>
          </ac:spMkLst>
        </pc:spChg>
        <pc:spChg chg="del">
          <ac:chgData name="Shehzan Mohammed" userId="a6b78147d66dd722" providerId="LiveId" clId="{7ADBD81C-493A-4998-A729-744A4DD2A050}" dt="2021-11-13T02:22:26.555" v="2823" actId="6264"/>
          <ac:spMkLst>
            <pc:docMk/>
            <pc:sldMk cId="2455340015" sldId="864"/>
            <ac:spMk id="4" creationId="{8E4AE75E-6C31-406D-B0CD-752E0353B6D2}"/>
          </ac:spMkLst>
        </pc:spChg>
        <pc:spChg chg="add del mod">
          <ac:chgData name="Shehzan Mohammed" userId="a6b78147d66dd722" providerId="LiveId" clId="{7ADBD81C-493A-4998-A729-744A4DD2A050}" dt="2021-11-13T02:22:26.555" v="2823" actId="6264"/>
          <ac:spMkLst>
            <pc:docMk/>
            <pc:sldMk cId="2455340015" sldId="864"/>
            <ac:spMk id="5" creationId="{866F2FB1-3D3A-4CBB-8FEA-3536285B0C7D}"/>
          </ac:spMkLst>
        </pc:spChg>
        <pc:spChg chg="add del mod">
          <ac:chgData name="Shehzan Mohammed" userId="a6b78147d66dd722" providerId="LiveId" clId="{7ADBD81C-493A-4998-A729-744A4DD2A050}" dt="2021-11-13T02:22:26.555" v="2823" actId="6264"/>
          <ac:spMkLst>
            <pc:docMk/>
            <pc:sldMk cId="2455340015" sldId="864"/>
            <ac:spMk id="6" creationId="{69D883E6-B780-4D91-95CD-73C051431B60}"/>
          </ac:spMkLst>
        </pc:spChg>
        <pc:spChg chg="add mod ord">
          <ac:chgData name="Shehzan Mohammed" userId="a6b78147d66dd722" providerId="LiveId" clId="{7ADBD81C-493A-4998-A729-744A4DD2A050}" dt="2021-11-13T04:31:12.154" v="5874" actId="20577"/>
          <ac:spMkLst>
            <pc:docMk/>
            <pc:sldMk cId="2455340015" sldId="864"/>
            <ac:spMk id="7" creationId="{871D37A6-18B1-4C3A-8389-562593E3450F}"/>
          </ac:spMkLst>
        </pc:spChg>
      </pc:sldChg>
      <pc:sldChg chg="new del">
        <pc:chgData name="Shehzan Mohammed" userId="a6b78147d66dd722" providerId="LiveId" clId="{7ADBD81C-493A-4998-A729-744A4DD2A050}" dt="2021-11-13T02:45:22.053" v="3024" actId="47"/>
        <pc:sldMkLst>
          <pc:docMk/>
          <pc:sldMk cId="3931924379" sldId="865"/>
        </pc:sldMkLst>
      </pc:sldChg>
      <pc:sldChg chg="new del">
        <pc:chgData name="Shehzan Mohammed" userId="a6b78147d66dd722" providerId="LiveId" clId="{7ADBD81C-493A-4998-A729-744A4DD2A050}" dt="2021-11-13T02:23:55.797" v="2853" actId="47"/>
        <pc:sldMkLst>
          <pc:docMk/>
          <pc:sldMk cId="2563561475" sldId="866"/>
        </pc:sldMkLst>
      </pc:sldChg>
      <pc:sldChg chg="addSp modSp add mod chgLayout">
        <pc:chgData name="Shehzan Mohammed" userId="a6b78147d66dd722" providerId="LiveId" clId="{7ADBD81C-493A-4998-A729-744A4DD2A050}" dt="2021-11-13T02:24:16.882" v="2866" actId="700"/>
        <pc:sldMkLst>
          <pc:docMk/>
          <pc:sldMk cId="0" sldId="867"/>
        </pc:sldMkLst>
        <pc:spChg chg="add mod ord">
          <ac:chgData name="Shehzan Mohammed" userId="a6b78147d66dd722" providerId="LiveId" clId="{7ADBD81C-493A-4998-A729-744A4DD2A050}" dt="2021-11-13T02:24:16.882" v="2866" actId="700"/>
          <ac:spMkLst>
            <pc:docMk/>
            <pc:sldMk cId="0" sldId="867"/>
            <ac:spMk id="2" creationId="{E57EA064-CF20-4E06-9EF1-100DC6C72651}"/>
          </ac:spMkLst>
        </pc:spChg>
        <pc:spChg chg="mod ord">
          <ac:chgData name="Shehzan Mohammed" userId="a6b78147d66dd722" providerId="LiveId" clId="{7ADBD81C-493A-4998-A729-744A4DD2A050}" dt="2021-11-13T02:24:16.882" v="2866" actId="700"/>
          <ac:spMkLst>
            <pc:docMk/>
            <pc:sldMk cId="0" sldId="867"/>
            <ac:spMk id="126" creationId="{00000000-0000-0000-0000-000000000000}"/>
          </ac:spMkLst>
        </pc:spChg>
      </pc:sldChg>
      <pc:sldChg chg="add mod modClrScheme chgLayout">
        <pc:chgData name="Shehzan Mohammed" userId="a6b78147d66dd722" providerId="LiveId" clId="{7ADBD81C-493A-4998-A729-744A4DD2A050}" dt="2021-11-13T02:24:29.951" v="2867" actId="700"/>
        <pc:sldMkLst>
          <pc:docMk/>
          <pc:sldMk cId="0" sldId="868"/>
        </pc:sldMkLst>
      </pc:sldChg>
      <pc:sldChg chg="add del">
        <pc:chgData name="Shehzan Mohammed" userId="a6b78147d66dd722" providerId="LiveId" clId="{7ADBD81C-493A-4998-A729-744A4DD2A050}" dt="2021-11-13T02:26:27.197" v="2882" actId="47"/>
        <pc:sldMkLst>
          <pc:docMk/>
          <pc:sldMk cId="0" sldId="869"/>
        </pc:sldMkLst>
      </pc:sldChg>
      <pc:sldChg chg="addSp modSp add mod chgLayout">
        <pc:chgData name="Shehzan Mohammed" userId="a6b78147d66dd722" providerId="LiveId" clId="{7ADBD81C-493A-4998-A729-744A4DD2A050}" dt="2021-11-13T02:25:18.243" v="2870" actId="700"/>
        <pc:sldMkLst>
          <pc:docMk/>
          <pc:sldMk cId="0" sldId="870"/>
        </pc:sldMkLst>
        <pc:spChg chg="add 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870"/>
            <ac:spMk id="2" creationId="{B69A6CAD-FDBA-40C6-85D2-3D67031AB5CE}"/>
          </ac:spMkLst>
        </pc:spChg>
        <pc:spChg chg="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870"/>
            <ac:spMk id="164" creationId="{00000000-0000-0000-0000-000000000000}"/>
          </ac:spMkLst>
        </pc:spChg>
      </pc:sldChg>
      <pc:sldChg chg="addSp modSp add mod chgLayout">
        <pc:chgData name="Shehzan Mohammed" userId="a6b78147d66dd722" providerId="LiveId" clId="{7ADBD81C-493A-4998-A729-744A4DD2A050}" dt="2021-11-13T02:25:18.243" v="2870" actId="700"/>
        <pc:sldMkLst>
          <pc:docMk/>
          <pc:sldMk cId="0" sldId="871"/>
        </pc:sldMkLst>
        <pc:spChg chg="add 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871"/>
            <ac:spMk id="2" creationId="{FB0D83F9-D912-46CD-BD5A-68BFBE6440D5}"/>
          </ac:spMkLst>
        </pc:spChg>
        <pc:spChg chg="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871"/>
            <ac:spMk id="180" creationId="{00000000-0000-0000-0000-000000000000}"/>
          </ac:spMkLst>
        </pc:spChg>
      </pc:sldChg>
      <pc:sldChg chg="modSp add mod modClrScheme chgLayout">
        <pc:chgData name="Shehzan Mohammed" userId="a6b78147d66dd722" providerId="LiveId" clId="{7ADBD81C-493A-4998-A729-744A4DD2A050}" dt="2021-11-13T02:27:05.969" v="2890" actId="700"/>
        <pc:sldMkLst>
          <pc:docMk/>
          <pc:sldMk cId="0" sldId="872"/>
        </pc:sldMkLst>
        <pc:spChg chg="mod ord">
          <ac:chgData name="Shehzan Mohammed" userId="a6b78147d66dd722" providerId="LiveId" clId="{7ADBD81C-493A-4998-A729-744A4DD2A050}" dt="2021-11-13T02:27:05.969" v="2890" actId="700"/>
          <ac:spMkLst>
            <pc:docMk/>
            <pc:sldMk cId="0" sldId="872"/>
            <ac:spMk id="185" creationId="{00000000-0000-0000-0000-000000000000}"/>
          </ac:spMkLst>
        </pc:spChg>
      </pc:sldChg>
      <pc:sldChg chg="add del">
        <pc:chgData name="Shehzan Mohammed" userId="a6b78147d66dd722" providerId="LiveId" clId="{7ADBD81C-493A-4998-A729-744A4DD2A050}" dt="2021-11-13T02:27:42.118" v="2892" actId="47"/>
        <pc:sldMkLst>
          <pc:docMk/>
          <pc:sldMk cId="0" sldId="873"/>
        </pc:sldMkLst>
      </pc:sldChg>
      <pc:sldChg chg="addSp modSp add mod chgLayout">
        <pc:chgData name="Shehzan Mohammed" userId="a6b78147d66dd722" providerId="LiveId" clId="{7ADBD81C-493A-4998-A729-744A4DD2A050}" dt="2021-11-13T02:25:18.243" v="2870" actId="700"/>
        <pc:sldMkLst>
          <pc:docMk/>
          <pc:sldMk cId="0" sldId="874"/>
        </pc:sldMkLst>
        <pc:spChg chg="add 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874"/>
            <ac:spMk id="2" creationId="{F9217455-9ACA-4E3B-A397-BF08931933F3}"/>
          </ac:spMkLst>
        </pc:spChg>
        <pc:spChg chg="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874"/>
            <ac:spMk id="199" creationId="{00000000-0000-0000-0000-000000000000}"/>
          </ac:spMkLst>
        </pc:spChg>
      </pc:sldChg>
      <pc:sldChg chg="modSp add mod modClrScheme chgLayout">
        <pc:chgData name="Shehzan Mohammed" userId="a6b78147d66dd722" providerId="LiveId" clId="{7ADBD81C-493A-4998-A729-744A4DD2A050}" dt="2021-11-13T02:27:55.353" v="2894" actId="700"/>
        <pc:sldMkLst>
          <pc:docMk/>
          <pc:sldMk cId="0" sldId="875"/>
        </pc:sldMkLst>
        <pc:spChg chg="mod ord">
          <ac:chgData name="Shehzan Mohammed" userId="a6b78147d66dd722" providerId="LiveId" clId="{7ADBD81C-493A-4998-A729-744A4DD2A050}" dt="2021-11-13T02:27:55.353" v="2894" actId="700"/>
          <ac:spMkLst>
            <pc:docMk/>
            <pc:sldMk cId="0" sldId="875"/>
            <ac:spMk id="216" creationId="{00000000-0000-0000-0000-000000000000}"/>
          </ac:spMkLst>
        </pc:spChg>
      </pc:sldChg>
      <pc:sldChg chg="addSp modSp add mod chgLayout">
        <pc:chgData name="Shehzan Mohammed" userId="a6b78147d66dd722" providerId="LiveId" clId="{7ADBD81C-493A-4998-A729-744A4DD2A050}" dt="2021-11-13T02:25:18.243" v="2870" actId="700"/>
        <pc:sldMkLst>
          <pc:docMk/>
          <pc:sldMk cId="0" sldId="876"/>
        </pc:sldMkLst>
        <pc:spChg chg="add 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876"/>
            <ac:spMk id="2" creationId="{427B6442-75EC-4950-8270-74B30C5F642E}"/>
          </ac:spMkLst>
        </pc:spChg>
        <pc:spChg chg="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876"/>
            <ac:spMk id="224" creationId="{00000000-0000-0000-0000-000000000000}"/>
          </ac:spMkLst>
        </pc:spChg>
      </pc:sldChg>
      <pc:sldChg chg="modSp add mod modClrScheme chgLayout">
        <pc:chgData name="Shehzan Mohammed" userId="a6b78147d66dd722" providerId="LiveId" clId="{7ADBD81C-493A-4998-A729-744A4DD2A050}" dt="2021-11-13T02:28:02.191" v="2895" actId="700"/>
        <pc:sldMkLst>
          <pc:docMk/>
          <pc:sldMk cId="0" sldId="877"/>
        </pc:sldMkLst>
        <pc:spChg chg="mod ord">
          <ac:chgData name="Shehzan Mohammed" userId="a6b78147d66dd722" providerId="LiveId" clId="{7ADBD81C-493A-4998-A729-744A4DD2A050}" dt="2021-11-13T02:28:02.191" v="2895" actId="700"/>
          <ac:spMkLst>
            <pc:docMk/>
            <pc:sldMk cId="0" sldId="877"/>
            <ac:spMk id="229" creationId="{00000000-0000-0000-0000-000000000000}"/>
          </ac:spMkLst>
        </pc:spChg>
      </pc:sldChg>
      <pc:sldChg chg="addSp modSp add mod chgLayout">
        <pc:chgData name="Shehzan Mohammed" userId="a6b78147d66dd722" providerId="LiveId" clId="{7ADBD81C-493A-4998-A729-744A4DD2A050}" dt="2021-11-13T02:25:18.243" v="2870" actId="700"/>
        <pc:sldMkLst>
          <pc:docMk/>
          <pc:sldMk cId="0" sldId="878"/>
        </pc:sldMkLst>
        <pc:spChg chg="add 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878"/>
            <ac:spMk id="2" creationId="{F8EA002D-8609-46DE-BCE8-B755CE683AE8}"/>
          </ac:spMkLst>
        </pc:spChg>
        <pc:spChg chg="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878"/>
            <ac:spMk id="237" creationId="{00000000-0000-0000-0000-000000000000}"/>
          </ac:spMkLst>
        </pc:spChg>
      </pc:sldChg>
      <pc:sldChg chg="addSp modSp add mod modClrScheme chgLayout">
        <pc:chgData name="Shehzan Mohammed" userId="a6b78147d66dd722" providerId="LiveId" clId="{7ADBD81C-493A-4998-A729-744A4DD2A050}" dt="2021-11-13T02:29:58.810" v="2906" actId="207"/>
        <pc:sldMkLst>
          <pc:docMk/>
          <pc:sldMk cId="0" sldId="879"/>
        </pc:sldMkLst>
        <pc:spChg chg="add mod ord">
          <ac:chgData name="Shehzan Mohammed" userId="a6b78147d66dd722" providerId="LiveId" clId="{7ADBD81C-493A-4998-A729-744A4DD2A050}" dt="2021-11-13T02:29:58.810" v="2906" actId="207"/>
          <ac:spMkLst>
            <pc:docMk/>
            <pc:sldMk cId="0" sldId="879"/>
            <ac:spMk id="2" creationId="{DE68A4E1-2B25-4FF5-901C-F117E95905F0}"/>
          </ac:spMkLst>
        </pc:spChg>
        <pc:spChg chg="mod ord">
          <ac:chgData name="Shehzan Mohammed" userId="a6b78147d66dd722" providerId="LiveId" clId="{7ADBD81C-493A-4998-A729-744A4DD2A050}" dt="2021-11-13T02:28:39.565" v="2904" actId="27636"/>
          <ac:spMkLst>
            <pc:docMk/>
            <pc:sldMk cId="0" sldId="879"/>
            <ac:spMk id="243" creationId="{00000000-0000-0000-0000-000000000000}"/>
          </ac:spMkLst>
        </pc:spChg>
      </pc:sldChg>
      <pc:sldChg chg="addSp modSp add mod chgLayout">
        <pc:chgData name="Shehzan Mohammed" userId="a6b78147d66dd722" providerId="LiveId" clId="{7ADBD81C-493A-4998-A729-744A4DD2A050}" dt="2021-11-13T02:25:18.243" v="2870" actId="700"/>
        <pc:sldMkLst>
          <pc:docMk/>
          <pc:sldMk cId="0" sldId="880"/>
        </pc:sldMkLst>
        <pc:spChg chg="add 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880"/>
            <ac:spMk id="2" creationId="{F881D0BA-983D-459B-AAA9-C6AE1D76CD61}"/>
          </ac:spMkLst>
        </pc:spChg>
        <pc:spChg chg="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880"/>
            <ac:spMk id="249" creationId="{00000000-0000-0000-0000-000000000000}"/>
          </ac:spMkLst>
        </pc:spChg>
      </pc:sldChg>
      <pc:sldChg chg="modSp add mod">
        <pc:chgData name="Shehzan Mohammed" userId="a6b78147d66dd722" providerId="LiveId" clId="{7ADBD81C-493A-4998-A729-744A4DD2A050}" dt="2021-11-13T02:30:10.989" v="2907" actId="1076"/>
        <pc:sldMkLst>
          <pc:docMk/>
          <pc:sldMk cId="0" sldId="881"/>
        </pc:sldMkLst>
        <pc:spChg chg="mod">
          <ac:chgData name="Shehzan Mohammed" userId="a6b78147d66dd722" providerId="LiveId" clId="{7ADBD81C-493A-4998-A729-744A4DD2A050}" dt="2021-11-13T02:30:10.989" v="2907" actId="1076"/>
          <ac:spMkLst>
            <pc:docMk/>
            <pc:sldMk cId="0" sldId="881"/>
            <ac:spMk id="4" creationId="{FD09B4FF-C91B-4A64-BB5A-E9489B1101EF}"/>
          </ac:spMkLst>
        </pc:spChg>
      </pc:sldChg>
      <pc:sldChg chg="addSp modSp add mod chgLayout">
        <pc:chgData name="Shehzan Mohammed" userId="a6b78147d66dd722" providerId="LiveId" clId="{7ADBD81C-493A-4998-A729-744A4DD2A050}" dt="2021-11-13T02:25:18.243" v="2870" actId="700"/>
        <pc:sldMkLst>
          <pc:docMk/>
          <pc:sldMk cId="0" sldId="882"/>
        </pc:sldMkLst>
        <pc:spChg chg="add 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882"/>
            <ac:spMk id="2" creationId="{A038367E-617C-4DC8-8584-B1381F69150C}"/>
          </ac:spMkLst>
        </pc:spChg>
        <pc:spChg chg="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882"/>
            <ac:spMk id="261" creationId="{00000000-0000-0000-0000-000000000000}"/>
          </ac:spMkLst>
        </pc:spChg>
      </pc:sldChg>
      <pc:sldChg chg="add">
        <pc:chgData name="Shehzan Mohammed" userId="a6b78147d66dd722" providerId="LiveId" clId="{7ADBD81C-493A-4998-A729-744A4DD2A050}" dt="2021-11-13T02:23:51.347" v="2852"/>
        <pc:sldMkLst>
          <pc:docMk/>
          <pc:sldMk cId="0" sldId="883"/>
        </pc:sldMkLst>
      </pc:sldChg>
      <pc:sldChg chg="addSp modSp add mod chgLayout">
        <pc:chgData name="Shehzan Mohammed" userId="a6b78147d66dd722" providerId="LiveId" clId="{7ADBD81C-493A-4998-A729-744A4DD2A050}" dt="2021-11-13T02:25:18.243" v="2870" actId="700"/>
        <pc:sldMkLst>
          <pc:docMk/>
          <pc:sldMk cId="0" sldId="884"/>
        </pc:sldMkLst>
        <pc:spChg chg="add 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884"/>
            <ac:spMk id="2" creationId="{E146145F-1809-44B0-B75B-0F817490BCE9}"/>
          </ac:spMkLst>
        </pc:spChg>
        <pc:spChg chg="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884"/>
            <ac:spMk id="285" creationId="{00000000-0000-0000-0000-000000000000}"/>
          </ac:spMkLst>
        </pc:spChg>
      </pc:sldChg>
      <pc:sldChg chg="modSp add mod modClrScheme chgLayout">
        <pc:chgData name="Shehzan Mohammed" userId="a6b78147d66dd722" providerId="LiveId" clId="{7ADBD81C-493A-4998-A729-744A4DD2A050}" dt="2021-11-13T02:30:37.508" v="2914" actId="207"/>
        <pc:sldMkLst>
          <pc:docMk/>
          <pc:sldMk cId="0" sldId="885"/>
        </pc:sldMkLst>
        <pc:spChg chg="mod ord">
          <ac:chgData name="Shehzan Mohammed" userId="a6b78147d66dd722" providerId="LiveId" clId="{7ADBD81C-493A-4998-A729-744A4DD2A050}" dt="2021-11-13T02:30:24.140" v="2908" actId="700"/>
          <ac:spMkLst>
            <pc:docMk/>
            <pc:sldMk cId="0" sldId="885"/>
            <ac:spMk id="290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2:30:37.508" v="2914" actId="207"/>
          <ac:spMkLst>
            <pc:docMk/>
            <pc:sldMk cId="0" sldId="885"/>
            <ac:spMk id="291" creationId="{00000000-0000-0000-0000-000000000000}"/>
          </ac:spMkLst>
        </pc:spChg>
      </pc:sldChg>
      <pc:sldChg chg="addSp modSp add mod chgLayout">
        <pc:chgData name="Shehzan Mohammed" userId="a6b78147d66dd722" providerId="LiveId" clId="{7ADBD81C-493A-4998-A729-744A4DD2A050}" dt="2021-11-13T02:25:18.243" v="2870" actId="700"/>
        <pc:sldMkLst>
          <pc:docMk/>
          <pc:sldMk cId="0" sldId="886"/>
        </pc:sldMkLst>
        <pc:spChg chg="add 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886"/>
            <ac:spMk id="2" creationId="{86A52B81-D52B-41D4-9039-700B86FB4F15}"/>
          </ac:spMkLst>
        </pc:spChg>
        <pc:spChg chg="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886"/>
            <ac:spMk id="300" creationId="{00000000-0000-0000-0000-000000000000}"/>
          </ac:spMkLst>
        </pc:spChg>
      </pc:sldChg>
      <pc:sldChg chg="delSp modSp add mod modClrScheme chgLayout">
        <pc:chgData name="Shehzan Mohammed" userId="a6b78147d66dd722" providerId="LiveId" clId="{7ADBD81C-493A-4998-A729-744A4DD2A050}" dt="2021-11-13T02:31:12.795" v="2927" actId="20577"/>
        <pc:sldMkLst>
          <pc:docMk/>
          <pc:sldMk cId="0" sldId="887"/>
        </pc:sldMkLst>
        <pc:spChg chg="mod ord">
          <ac:chgData name="Shehzan Mohammed" userId="a6b78147d66dd722" providerId="LiveId" clId="{7ADBD81C-493A-4998-A729-744A4DD2A050}" dt="2021-11-13T02:30:52.667" v="2915" actId="700"/>
          <ac:spMkLst>
            <pc:docMk/>
            <pc:sldMk cId="0" sldId="887"/>
            <ac:spMk id="306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2:30:52.667" v="2915" actId="700"/>
          <ac:spMkLst>
            <pc:docMk/>
            <pc:sldMk cId="0" sldId="887"/>
            <ac:spMk id="307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2:31:12.795" v="2927" actId="20577"/>
          <ac:spMkLst>
            <pc:docMk/>
            <pc:sldMk cId="0" sldId="887"/>
            <ac:spMk id="315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2:31:01.018" v="2920" actId="20577"/>
          <ac:spMkLst>
            <pc:docMk/>
            <pc:sldMk cId="0" sldId="887"/>
            <ac:spMk id="316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2:31:07.881" v="2923" actId="20577"/>
          <ac:spMkLst>
            <pc:docMk/>
            <pc:sldMk cId="0" sldId="887"/>
            <ac:spMk id="317" creationId="{00000000-0000-0000-0000-000000000000}"/>
          </ac:spMkLst>
        </pc:spChg>
        <pc:cxnChg chg="del mod">
          <ac:chgData name="Shehzan Mohammed" userId="a6b78147d66dd722" providerId="LiveId" clId="{7ADBD81C-493A-4998-A729-744A4DD2A050}" dt="2021-11-13T02:30:54.851" v="2916" actId="478"/>
          <ac:cxnSpMkLst>
            <pc:docMk/>
            <pc:sldMk cId="0" sldId="887"/>
            <ac:cxnSpMk id="312" creationId="{00000000-0000-0000-0000-000000000000}"/>
          </ac:cxnSpMkLst>
        </pc:cxnChg>
      </pc:sldChg>
      <pc:sldChg chg="addSp modSp add mod chgLayout">
        <pc:chgData name="Shehzan Mohammed" userId="a6b78147d66dd722" providerId="LiveId" clId="{7ADBD81C-493A-4998-A729-744A4DD2A050}" dt="2021-11-13T02:25:18.243" v="2870" actId="700"/>
        <pc:sldMkLst>
          <pc:docMk/>
          <pc:sldMk cId="0" sldId="888"/>
        </pc:sldMkLst>
        <pc:spChg chg="add 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888"/>
            <ac:spMk id="2" creationId="{9276FA5E-0322-4899-A413-3B87B9580BC0}"/>
          </ac:spMkLst>
        </pc:spChg>
        <pc:spChg chg="mod ord">
          <ac:chgData name="Shehzan Mohammed" userId="a6b78147d66dd722" providerId="LiveId" clId="{7ADBD81C-493A-4998-A729-744A4DD2A050}" dt="2021-11-13T02:25:18.243" v="2870" actId="700"/>
          <ac:spMkLst>
            <pc:docMk/>
            <pc:sldMk cId="0" sldId="888"/>
            <ac:spMk id="327" creationId="{00000000-0000-0000-0000-000000000000}"/>
          </ac:spMkLst>
        </pc:spChg>
      </pc:sldChg>
      <pc:sldChg chg="addSp delSp modSp new mod ord modClrScheme chgLayout">
        <pc:chgData name="Shehzan Mohammed" userId="a6b78147d66dd722" providerId="LiveId" clId="{7ADBD81C-493A-4998-A729-744A4DD2A050}" dt="2021-11-13T02:24:06.451" v="2865" actId="20577"/>
        <pc:sldMkLst>
          <pc:docMk/>
          <pc:sldMk cId="1073854955" sldId="889"/>
        </pc:sldMkLst>
        <pc:spChg chg="del mod ord">
          <ac:chgData name="Shehzan Mohammed" userId="a6b78147d66dd722" providerId="LiveId" clId="{7ADBD81C-493A-4998-A729-744A4DD2A050}" dt="2021-11-13T02:24:03.618" v="2857" actId="700"/>
          <ac:spMkLst>
            <pc:docMk/>
            <pc:sldMk cId="1073854955" sldId="889"/>
            <ac:spMk id="2" creationId="{65E2A9F3-330C-4212-A04A-5CAC8E76E1F6}"/>
          </ac:spMkLst>
        </pc:spChg>
        <pc:spChg chg="del mod ord">
          <ac:chgData name="Shehzan Mohammed" userId="a6b78147d66dd722" providerId="LiveId" clId="{7ADBD81C-493A-4998-A729-744A4DD2A050}" dt="2021-11-13T02:24:03.618" v="2857" actId="700"/>
          <ac:spMkLst>
            <pc:docMk/>
            <pc:sldMk cId="1073854955" sldId="889"/>
            <ac:spMk id="3" creationId="{19402FE2-5F79-4EBB-90E8-117A53D9E2F8}"/>
          </ac:spMkLst>
        </pc:spChg>
        <pc:spChg chg="mod ord">
          <ac:chgData name="Shehzan Mohammed" userId="a6b78147d66dd722" providerId="LiveId" clId="{7ADBD81C-493A-4998-A729-744A4DD2A050}" dt="2021-11-13T02:24:03.618" v="2857" actId="700"/>
          <ac:spMkLst>
            <pc:docMk/>
            <pc:sldMk cId="1073854955" sldId="889"/>
            <ac:spMk id="4" creationId="{47B5673D-AD57-4568-AEB0-AD8FAF85B92B}"/>
          </ac:spMkLst>
        </pc:spChg>
        <pc:spChg chg="add mod ord">
          <ac:chgData name="Shehzan Mohammed" userId="a6b78147d66dd722" providerId="LiveId" clId="{7ADBD81C-493A-4998-A729-744A4DD2A050}" dt="2021-11-13T02:24:06.451" v="2865" actId="20577"/>
          <ac:spMkLst>
            <pc:docMk/>
            <pc:sldMk cId="1073854955" sldId="889"/>
            <ac:spMk id="5" creationId="{AF27350E-ACEB-45B0-A4E0-DA540D3C9515}"/>
          </ac:spMkLst>
        </pc:spChg>
        <pc:spChg chg="add mod ord">
          <ac:chgData name="Shehzan Mohammed" userId="a6b78147d66dd722" providerId="LiveId" clId="{7ADBD81C-493A-4998-A729-744A4DD2A050}" dt="2021-11-13T02:24:03.618" v="2857" actId="700"/>
          <ac:spMkLst>
            <pc:docMk/>
            <pc:sldMk cId="1073854955" sldId="889"/>
            <ac:spMk id="6" creationId="{76800135-C495-4EA7-81BD-7E5B7E3D0AE0}"/>
          </ac:spMkLst>
        </pc:spChg>
      </pc:sldChg>
      <pc:sldChg chg="add del">
        <pc:chgData name="Shehzan Mohammed" userId="a6b78147d66dd722" providerId="LiveId" clId="{7ADBD81C-493A-4998-A729-744A4DD2A050}" dt="2021-11-13T02:26:01.133" v="2878"/>
        <pc:sldMkLst>
          <pc:docMk/>
          <pc:sldMk cId="1755407560" sldId="890"/>
        </pc:sldMkLst>
      </pc:sldChg>
      <pc:sldChg chg="add">
        <pc:chgData name="Shehzan Mohammed" userId="a6b78147d66dd722" providerId="LiveId" clId="{7ADBD81C-493A-4998-A729-744A4DD2A050}" dt="2021-11-13T02:26:03.362" v="2879"/>
        <pc:sldMkLst>
          <pc:docMk/>
          <pc:sldMk cId="2749362366" sldId="890"/>
        </pc:sldMkLst>
      </pc:sldChg>
      <pc:sldChg chg="add">
        <pc:chgData name="Shehzan Mohammed" userId="a6b78147d66dd722" providerId="LiveId" clId="{7ADBD81C-493A-4998-A729-744A4DD2A050}" dt="2021-11-13T02:26:25.650" v="2881"/>
        <pc:sldMkLst>
          <pc:docMk/>
          <pc:sldMk cId="3541215774" sldId="891"/>
        </pc:sldMkLst>
      </pc:sldChg>
      <pc:sldChg chg="add">
        <pc:chgData name="Shehzan Mohammed" userId="a6b78147d66dd722" providerId="LiveId" clId="{7ADBD81C-493A-4998-A729-744A4DD2A050}" dt="2021-11-13T02:27:40.208" v="2891"/>
        <pc:sldMkLst>
          <pc:docMk/>
          <pc:sldMk cId="1884518294" sldId="892"/>
        </pc:sldMkLst>
      </pc:sldChg>
      <pc:sldChg chg="addSp delSp modSp new mod ord modClrScheme chgLayout">
        <pc:chgData name="Shehzan Mohammed" userId="a6b78147d66dd722" providerId="LiveId" clId="{7ADBD81C-493A-4998-A729-744A4DD2A050}" dt="2021-11-13T02:37:49.495" v="3003" actId="20577"/>
        <pc:sldMkLst>
          <pc:docMk/>
          <pc:sldMk cId="277800260" sldId="893"/>
        </pc:sldMkLst>
        <pc:spChg chg="mod ord">
          <ac:chgData name="Shehzan Mohammed" userId="a6b78147d66dd722" providerId="LiveId" clId="{7ADBD81C-493A-4998-A729-744A4DD2A050}" dt="2021-11-13T02:37:46.084" v="2988" actId="700"/>
          <ac:spMkLst>
            <pc:docMk/>
            <pc:sldMk cId="277800260" sldId="893"/>
            <ac:spMk id="2" creationId="{B2E72971-F454-4359-9FE1-F9BC274F93DA}"/>
          </ac:spMkLst>
        </pc:spChg>
        <pc:spChg chg="del mod ord">
          <ac:chgData name="Shehzan Mohammed" userId="a6b78147d66dd722" providerId="LiveId" clId="{7ADBD81C-493A-4998-A729-744A4DD2A050}" dt="2021-11-13T02:37:46.084" v="2988" actId="700"/>
          <ac:spMkLst>
            <pc:docMk/>
            <pc:sldMk cId="277800260" sldId="893"/>
            <ac:spMk id="3" creationId="{E5CDEE50-E7B0-485F-8E63-4C35AC72FF57}"/>
          </ac:spMkLst>
        </pc:spChg>
        <pc:spChg chg="del mod ord">
          <ac:chgData name="Shehzan Mohammed" userId="a6b78147d66dd722" providerId="LiveId" clId="{7ADBD81C-493A-4998-A729-744A4DD2A050}" dt="2021-11-13T02:37:46.084" v="2988" actId="700"/>
          <ac:spMkLst>
            <pc:docMk/>
            <pc:sldMk cId="277800260" sldId="893"/>
            <ac:spMk id="4" creationId="{666D4DCA-05C1-4678-BD79-23915E79BD4E}"/>
          </ac:spMkLst>
        </pc:spChg>
        <pc:spChg chg="add mod ord">
          <ac:chgData name="Shehzan Mohammed" userId="a6b78147d66dd722" providerId="LiveId" clId="{7ADBD81C-493A-4998-A729-744A4DD2A050}" dt="2021-11-13T02:37:49.495" v="3003" actId="20577"/>
          <ac:spMkLst>
            <pc:docMk/>
            <pc:sldMk cId="277800260" sldId="893"/>
            <ac:spMk id="5" creationId="{45CBBCAD-C5FA-463A-85FC-841DDBE1D7A6}"/>
          </ac:spMkLst>
        </pc:spChg>
        <pc:spChg chg="add mod ord">
          <ac:chgData name="Shehzan Mohammed" userId="a6b78147d66dd722" providerId="LiveId" clId="{7ADBD81C-493A-4998-A729-744A4DD2A050}" dt="2021-11-13T02:37:46.084" v="2988" actId="700"/>
          <ac:spMkLst>
            <pc:docMk/>
            <pc:sldMk cId="277800260" sldId="893"/>
            <ac:spMk id="6" creationId="{D5897E17-8056-494B-9C4E-589CA7CA70B8}"/>
          </ac:spMkLst>
        </pc:spChg>
      </pc:sldChg>
      <pc:sldChg chg="addSp delSp modSp new mod modClrScheme chgLayout">
        <pc:chgData name="Shehzan Mohammed" userId="a6b78147d66dd722" providerId="LiveId" clId="{7ADBD81C-493A-4998-A729-744A4DD2A050}" dt="2021-11-13T02:40:15.192" v="3014" actId="20577"/>
        <pc:sldMkLst>
          <pc:docMk/>
          <pc:sldMk cId="2912539469" sldId="894"/>
        </pc:sldMkLst>
        <pc:spChg chg="mod ord">
          <ac:chgData name="Shehzan Mohammed" userId="a6b78147d66dd722" providerId="LiveId" clId="{7ADBD81C-493A-4998-A729-744A4DD2A050}" dt="2021-11-13T02:40:12.773" v="3008" actId="700"/>
          <ac:spMkLst>
            <pc:docMk/>
            <pc:sldMk cId="2912539469" sldId="894"/>
            <ac:spMk id="2" creationId="{2610A0EF-69FC-4EAD-ACDE-741ABF817CED}"/>
          </ac:spMkLst>
        </pc:spChg>
        <pc:spChg chg="del mod ord">
          <ac:chgData name="Shehzan Mohammed" userId="a6b78147d66dd722" providerId="LiveId" clId="{7ADBD81C-493A-4998-A729-744A4DD2A050}" dt="2021-11-13T02:40:12.773" v="3008" actId="700"/>
          <ac:spMkLst>
            <pc:docMk/>
            <pc:sldMk cId="2912539469" sldId="894"/>
            <ac:spMk id="3" creationId="{770E6450-8C54-4BEC-838E-167B9F063F8F}"/>
          </ac:spMkLst>
        </pc:spChg>
        <pc:spChg chg="del mod ord">
          <ac:chgData name="Shehzan Mohammed" userId="a6b78147d66dd722" providerId="LiveId" clId="{7ADBD81C-493A-4998-A729-744A4DD2A050}" dt="2021-11-13T02:40:12.773" v="3008" actId="700"/>
          <ac:spMkLst>
            <pc:docMk/>
            <pc:sldMk cId="2912539469" sldId="894"/>
            <ac:spMk id="4" creationId="{7D1202C5-73F5-4B5A-9074-F04903F4B263}"/>
          </ac:spMkLst>
        </pc:spChg>
        <pc:spChg chg="add mod ord">
          <ac:chgData name="Shehzan Mohammed" userId="a6b78147d66dd722" providerId="LiveId" clId="{7ADBD81C-493A-4998-A729-744A4DD2A050}" dt="2021-11-13T02:40:15.192" v="3014" actId="20577"/>
          <ac:spMkLst>
            <pc:docMk/>
            <pc:sldMk cId="2912539469" sldId="894"/>
            <ac:spMk id="5" creationId="{B0FA6C57-779E-4EBE-96C5-B742F24181D3}"/>
          </ac:spMkLst>
        </pc:spChg>
        <pc:spChg chg="add mod ord">
          <ac:chgData name="Shehzan Mohammed" userId="a6b78147d66dd722" providerId="LiveId" clId="{7ADBD81C-493A-4998-A729-744A4DD2A050}" dt="2021-11-13T02:40:12.773" v="3008" actId="700"/>
          <ac:spMkLst>
            <pc:docMk/>
            <pc:sldMk cId="2912539469" sldId="894"/>
            <ac:spMk id="6" creationId="{86400B0B-8C3D-4989-9204-B4A6E2009F8B}"/>
          </ac:spMkLst>
        </pc:spChg>
      </pc:sldChg>
      <pc:sldChg chg="modSp new mod ord">
        <pc:chgData name="Shehzan Mohammed" userId="a6b78147d66dd722" providerId="LiveId" clId="{7ADBD81C-493A-4998-A729-744A4DD2A050}" dt="2021-11-13T02:51:25.742" v="3154"/>
        <pc:sldMkLst>
          <pc:docMk/>
          <pc:sldMk cId="1129283435" sldId="895"/>
        </pc:sldMkLst>
        <pc:spChg chg="mod">
          <ac:chgData name="Shehzan Mohammed" userId="a6b78147d66dd722" providerId="LiveId" clId="{7ADBD81C-493A-4998-A729-744A4DD2A050}" dt="2021-11-13T02:51:05.951" v="3153" actId="20577"/>
          <ac:spMkLst>
            <pc:docMk/>
            <pc:sldMk cId="1129283435" sldId="895"/>
            <ac:spMk id="2" creationId="{A0384480-9981-486C-86B5-7DF8716B8AF4}"/>
          </ac:spMkLst>
        </pc:spChg>
        <pc:spChg chg="mod">
          <ac:chgData name="Shehzan Mohammed" userId="a6b78147d66dd722" providerId="LiveId" clId="{7ADBD81C-493A-4998-A729-744A4DD2A050}" dt="2021-11-13T02:51:25.742" v="3154"/>
          <ac:spMkLst>
            <pc:docMk/>
            <pc:sldMk cId="1129283435" sldId="895"/>
            <ac:spMk id="3" creationId="{58F53EAC-2F62-43E8-A773-0F65E4DA8BFC}"/>
          </ac:spMkLst>
        </pc:spChg>
      </pc:sldChg>
      <pc:sldChg chg="modSp add del mod">
        <pc:chgData name="Shehzan Mohammed" userId="a6b78147d66dd722" providerId="LiveId" clId="{7ADBD81C-493A-4998-A729-744A4DD2A050}" dt="2021-11-13T02:45:19.330" v="3023" actId="47"/>
        <pc:sldMkLst>
          <pc:docMk/>
          <pc:sldMk cId="1417156427" sldId="895"/>
        </pc:sldMkLst>
        <pc:spChg chg="mod">
          <ac:chgData name="Shehzan Mohammed" userId="a6b78147d66dd722" providerId="LiveId" clId="{7ADBD81C-493A-4998-A729-744A4DD2A050}" dt="2021-11-13T02:45:13.152" v="3022" actId="27636"/>
          <ac:spMkLst>
            <pc:docMk/>
            <pc:sldMk cId="1417156427" sldId="895"/>
            <ac:spMk id="2" creationId="{92F248FE-F831-47A0-A331-80155EFED767}"/>
          </ac:spMkLst>
        </pc:spChg>
      </pc:sldChg>
      <pc:sldChg chg="addSp delSp modSp new mod modClrScheme chgLayout">
        <pc:chgData name="Shehzan Mohammed" userId="a6b78147d66dd722" providerId="LiveId" clId="{7ADBD81C-493A-4998-A729-744A4DD2A050}" dt="2021-11-13T03:09:52.084" v="3454" actId="20577"/>
        <pc:sldMkLst>
          <pc:docMk/>
          <pc:sldMk cId="1354202836" sldId="896"/>
        </pc:sldMkLst>
        <pc:spChg chg="del mod ord">
          <ac:chgData name="Shehzan Mohammed" userId="a6b78147d66dd722" providerId="LiveId" clId="{7ADBD81C-493A-4998-A729-744A4DD2A050}" dt="2021-11-13T03:04:35.962" v="3156" actId="700"/>
          <ac:spMkLst>
            <pc:docMk/>
            <pc:sldMk cId="1354202836" sldId="896"/>
            <ac:spMk id="2" creationId="{F26126DC-716A-4DCC-8A44-6902FEF5F4AA}"/>
          </ac:spMkLst>
        </pc:spChg>
        <pc:spChg chg="del mod ord">
          <ac:chgData name="Shehzan Mohammed" userId="a6b78147d66dd722" providerId="LiveId" clId="{7ADBD81C-493A-4998-A729-744A4DD2A050}" dt="2021-11-13T03:04:35.962" v="3156" actId="700"/>
          <ac:spMkLst>
            <pc:docMk/>
            <pc:sldMk cId="1354202836" sldId="896"/>
            <ac:spMk id="3" creationId="{86EB0235-E44D-4AFF-9F3D-D66A60E990A6}"/>
          </ac:spMkLst>
        </pc:spChg>
        <pc:spChg chg="add del mod ord">
          <ac:chgData name="Shehzan Mohammed" userId="a6b78147d66dd722" providerId="LiveId" clId="{7ADBD81C-493A-4998-A729-744A4DD2A050}" dt="2021-11-13T03:04:44.584" v="3157" actId="700"/>
          <ac:spMkLst>
            <pc:docMk/>
            <pc:sldMk cId="1354202836" sldId="896"/>
            <ac:spMk id="4" creationId="{95C27C4A-B121-4146-915E-458B6B79F230}"/>
          </ac:spMkLst>
        </pc:spChg>
        <pc:spChg chg="add del mod ord">
          <ac:chgData name="Shehzan Mohammed" userId="a6b78147d66dd722" providerId="LiveId" clId="{7ADBD81C-493A-4998-A729-744A4DD2A050}" dt="2021-11-13T03:04:44.584" v="3157" actId="700"/>
          <ac:spMkLst>
            <pc:docMk/>
            <pc:sldMk cId="1354202836" sldId="896"/>
            <ac:spMk id="5" creationId="{B601B93B-F7B3-4AA8-9B1B-FE449AC05E8C}"/>
          </ac:spMkLst>
        </pc:spChg>
        <pc:spChg chg="add mod ord">
          <ac:chgData name="Shehzan Mohammed" userId="a6b78147d66dd722" providerId="LiveId" clId="{7ADBD81C-493A-4998-A729-744A4DD2A050}" dt="2021-11-13T03:06:07.185" v="3210" actId="20577"/>
          <ac:spMkLst>
            <pc:docMk/>
            <pc:sldMk cId="1354202836" sldId="896"/>
            <ac:spMk id="6" creationId="{5133A61B-784D-46DE-B3AB-862FD643B4F1}"/>
          </ac:spMkLst>
        </pc:spChg>
        <pc:spChg chg="add mod ord">
          <ac:chgData name="Shehzan Mohammed" userId="a6b78147d66dd722" providerId="LiveId" clId="{7ADBD81C-493A-4998-A729-744A4DD2A050}" dt="2021-11-13T03:09:52.084" v="3454" actId="20577"/>
          <ac:spMkLst>
            <pc:docMk/>
            <pc:sldMk cId="1354202836" sldId="896"/>
            <ac:spMk id="7" creationId="{BDE44525-9942-42D6-9E88-439C8D6D6719}"/>
          </ac:spMkLst>
        </pc:spChg>
        <pc:spChg chg="add mod">
          <ac:chgData name="Shehzan Mohammed" userId="a6b78147d66dd722" providerId="LiveId" clId="{7ADBD81C-493A-4998-A729-744A4DD2A050}" dt="2021-11-13T03:05:55.186" v="3187" actId="1076"/>
          <ac:spMkLst>
            <pc:docMk/>
            <pc:sldMk cId="1354202836" sldId="896"/>
            <ac:spMk id="9" creationId="{273514E9-6082-4749-A8E8-D3CA012F5D6D}"/>
          </ac:spMkLst>
        </pc:spChg>
      </pc:sldChg>
      <pc:sldChg chg="addSp delSp modSp new mod modClrScheme chgLayout">
        <pc:chgData name="Shehzan Mohammed" userId="a6b78147d66dd722" providerId="LiveId" clId="{7ADBD81C-493A-4998-A729-744A4DD2A050}" dt="2021-11-13T03:13:50.863" v="3951" actId="20577"/>
        <pc:sldMkLst>
          <pc:docMk/>
          <pc:sldMk cId="4138228528" sldId="897"/>
        </pc:sldMkLst>
        <pc:spChg chg="mod ord">
          <ac:chgData name="Shehzan Mohammed" userId="a6b78147d66dd722" providerId="LiveId" clId="{7ADBD81C-493A-4998-A729-744A4DD2A050}" dt="2021-11-13T03:10:22.102" v="3456" actId="700"/>
          <ac:spMkLst>
            <pc:docMk/>
            <pc:sldMk cId="4138228528" sldId="897"/>
            <ac:spMk id="2" creationId="{7BC45E8B-DD40-4C5E-87D5-5894D3311A1E}"/>
          </ac:spMkLst>
        </pc:spChg>
        <pc:spChg chg="del mod ord">
          <ac:chgData name="Shehzan Mohammed" userId="a6b78147d66dd722" providerId="LiveId" clId="{7ADBD81C-493A-4998-A729-744A4DD2A050}" dt="2021-11-13T03:10:22.102" v="3456" actId="700"/>
          <ac:spMkLst>
            <pc:docMk/>
            <pc:sldMk cId="4138228528" sldId="897"/>
            <ac:spMk id="3" creationId="{718CC74A-0E04-41C9-AB44-95900809F892}"/>
          </ac:spMkLst>
        </pc:spChg>
        <pc:spChg chg="del mod ord">
          <ac:chgData name="Shehzan Mohammed" userId="a6b78147d66dd722" providerId="LiveId" clId="{7ADBD81C-493A-4998-A729-744A4DD2A050}" dt="2021-11-13T03:10:22.102" v="3456" actId="700"/>
          <ac:spMkLst>
            <pc:docMk/>
            <pc:sldMk cId="4138228528" sldId="897"/>
            <ac:spMk id="4" creationId="{718EB01D-F4C0-41C7-85D7-124866D996F5}"/>
          </ac:spMkLst>
        </pc:spChg>
        <pc:spChg chg="add mod ord">
          <ac:chgData name="Shehzan Mohammed" userId="a6b78147d66dd722" providerId="LiveId" clId="{7ADBD81C-493A-4998-A729-744A4DD2A050}" dt="2021-11-13T03:13:50.863" v="3951" actId="20577"/>
          <ac:spMkLst>
            <pc:docMk/>
            <pc:sldMk cId="4138228528" sldId="897"/>
            <ac:spMk id="5" creationId="{85E5DD17-5CB8-4121-9976-27215E9D9345}"/>
          </ac:spMkLst>
        </pc:spChg>
        <pc:spChg chg="add mod ord">
          <ac:chgData name="Shehzan Mohammed" userId="a6b78147d66dd722" providerId="LiveId" clId="{7ADBD81C-493A-4998-A729-744A4DD2A050}" dt="2021-11-13T03:13:44.737" v="3937" actId="20577"/>
          <ac:spMkLst>
            <pc:docMk/>
            <pc:sldMk cId="4138228528" sldId="897"/>
            <ac:spMk id="6" creationId="{E3CACF49-7581-4A15-88E7-B243FDC18AD8}"/>
          </ac:spMkLst>
        </pc:spChg>
        <pc:spChg chg="add mod ord">
          <ac:chgData name="Shehzan Mohammed" userId="a6b78147d66dd722" providerId="LiveId" clId="{7ADBD81C-493A-4998-A729-744A4DD2A050}" dt="2021-11-13T03:13:34.572" v="3905" actId="20577"/>
          <ac:spMkLst>
            <pc:docMk/>
            <pc:sldMk cId="4138228528" sldId="897"/>
            <ac:spMk id="7" creationId="{647A44EB-5196-4C13-B943-E14322F94376}"/>
          </ac:spMkLst>
        </pc:spChg>
      </pc:sldChg>
      <pc:sldChg chg="addSp modSp add mod modClrScheme chgLayout modNotesTx">
        <pc:chgData name="Shehzan Mohammed" userId="a6b78147d66dd722" providerId="LiveId" clId="{7ADBD81C-493A-4998-A729-744A4DD2A050}" dt="2021-11-13T03:46:53.418" v="4123" actId="20577"/>
        <pc:sldMkLst>
          <pc:docMk/>
          <pc:sldMk cId="0" sldId="898"/>
        </pc:sldMkLst>
        <pc:spChg chg="mod ord">
          <ac:chgData name="Shehzan Mohammed" userId="a6b78147d66dd722" providerId="LiveId" clId="{7ADBD81C-493A-4998-A729-744A4DD2A050}" dt="2021-11-13T03:46:53.418" v="4123" actId="20577"/>
          <ac:spMkLst>
            <pc:docMk/>
            <pc:sldMk cId="0" sldId="898"/>
            <ac:spMk id="3" creationId="{00000000-0000-0000-0000-000000000000}"/>
          </ac:spMkLst>
        </pc:spChg>
        <pc:spChg chg="add mod">
          <ac:chgData name="Shehzan Mohammed" userId="a6b78147d66dd722" providerId="LiveId" clId="{7ADBD81C-493A-4998-A729-744A4DD2A050}" dt="2021-11-13T03:18:12.651" v="4012" actId="1076"/>
          <ac:spMkLst>
            <pc:docMk/>
            <pc:sldMk cId="0" sldId="898"/>
            <ac:spMk id="5" creationId="{60981508-BC50-4E89-84D0-C650BA1307A1}"/>
          </ac:spMkLst>
        </pc:spChg>
        <pc:spChg chg="mod ord">
          <ac:chgData name="Shehzan Mohammed" userId="a6b78147d66dd722" providerId="LiveId" clId="{7ADBD81C-493A-4998-A729-744A4DD2A050}" dt="2021-11-13T03:14:24.914" v="3957" actId="700"/>
          <ac:spMkLst>
            <pc:docMk/>
            <pc:sldMk cId="0" sldId="898"/>
            <ac:spMk id="56" creationId="{00000000-0000-0000-0000-000000000000}"/>
          </ac:spMkLst>
        </pc:spChg>
      </pc:sldChg>
      <pc:sldChg chg="addSp delSp modSp add mod ord modClrScheme chgLayout">
        <pc:chgData name="Shehzan Mohammed" userId="a6b78147d66dd722" providerId="LiveId" clId="{7ADBD81C-493A-4998-A729-744A4DD2A050}" dt="2021-11-13T03:58:19.424" v="4315" actId="403"/>
        <pc:sldMkLst>
          <pc:docMk/>
          <pc:sldMk cId="0" sldId="899"/>
        </pc:sldMkLst>
        <pc:spChg chg="add del mod ord">
          <ac:chgData name="Shehzan Mohammed" userId="a6b78147d66dd722" providerId="LiveId" clId="{7ADBD81C-493A-4998-A729-744A4DD2A050}" dt="2021-11-13T03:14:37.448" v="3963" actId="700"/>
          <ac:spMkLst>
            <pc:docMk/>
            <pc:sldMk cId="0" sldId="899"/>
            <ac:spMk id="2" creationId="{D0FE99C4-D75A-4227-991F-6F4E9CABB81F}"/>
          </ac:spMkLst>
        </pc:spChg>
        <pc:spChg chg="mod ord">
          <ac:chgData name="Shehzan Mohammed" userId="a6b78147d66dd722" providerId="LiveId" clId="{7ADBD81C-493A-4998-A729-744A4DD2A050}" dt="2021-11-13T03:39:24.951" v="4086" actId="20577"/>
          <ac:spMkLst>
            <pc:docMk/>
            <pc:sldMk cId="0" sldId="899"/>
            <ac:spMk id="4" creationId="{00000000-0000-0000-0000-000000000000}"/>
          </ac:spMkLst>
        </pc:spChg>
        <pc:spChg chg="add mod">
          <ac:chgData name="Shehzan Mohammed" userId="a6b78147d66dd722" providerId="LiveId" clId="{7ADBD81C-493A-4998-A729-744A4DD2A050}" dt="2021-11-13T03:18:15.357" v="4013"/>
          <ac:spMkLst>
            <pc:docMk/>
            <pc:sldMk cId="0" sldId="899"/>
            <ac:spMk id="5" creationId="{EBD0F9A3-6A75-4682-83A5-EC8119BD4E81}"/>
          </ac:spMkLst>
        </pc:spChg>
        <pc:spChg chg="mod">
          <ac:chgData name="Shehzan Mohammed" userId="a6b78147d66dd722" providerId="LiveId" clId="{7ADBD81C-493A-4998-A729-744A4DD2A050}" dt="2021-11-13T03:58:19.424" v="4315" actId="403"/>
          <ac:spMkLst>
            <pc:docMk/>
            <pc:sldMk cId="0" sldId="899"/>
            <ac:spMk id="7" creationId="{00000000-0000-0000-0000-000000000000}"/>
          </ac:spMkLst>
        </pc:spChg>
      </pc:sldChg>
      <pc:sldChg chg="addSp modSp add mod modClrScheme chgLayout">
        <pc:chgData name="Shehzan Mohammed" userId="a6b78147d66dd722" providerId="LiveId" clId="{7ADBD81C-493A-4998-A729-744A4DD2A050}" dt="2021-11-13T03:38:11.623" v="4065" actId="2711"/>
        <pc:sldMkLst>
          <pc:docMk/>
          <pc:sldMk cId="0" sldId="900"/>
        </pc:sldMkLst>
        <pc:spChg chg="mod ord">
          <ac:chgData name="Shehzan Mohammed" userId="a6b78147d66dd722" providerId="LiveId" clId="{7ADBD81C-493A-4998-A729-744A4DD2A050}" dt="2021-11-13T03:14:24.914" v="3957" actId="700"/>
          <ac:spMkLst>
            <pc:docMk/>
            <pc:sldMk cId="0" sldId="900"/>
            <ac:spMk id="4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3:16:07.311" v="3970" actId="6549"/>
          <ac:spMkLst>
            <pc:docMk/>
            <pc:sldMk cId="0" sldId="900"/>
            <ac:spMk id="5" creationId="{00000000-0000-0000-0000-000000000000}"/>
          </ac:spMkLst>
        </pc:spChg>
        <pc:spChg chg="add mod">
          <ac:chgData name="Shehzan Mohammed" userId="a6b78147d66dd722" providerId="LiveId" clId="{7ADBD81C-493A-4998-A729-744A4DD2A050}" dt="2021-11-13T03:18:16.606" v="4014"/>
          <ac:spMkLst>
            <pc:docMk/>
            <pc:sldMk cId="0" sldId="900"/>
            <ac:spMk id="6" creationId="{70AA058D-E98F-4BD0-80FB-66B30972EAC7}"/>
          </ac:spMkLst>
        </pc:spChg>
        <pc:spChg chg="mod">
          <ac:chgData name="Shehzan Mohammed" userId="a6b78147d66dd722" providerId="LiveId" clId="{7ADBD81C-493A-4998-A729-744A4DD2A050}" dt="2021-11-13T03:38:11.623" v="4065" actId="2711"/>
          <ac:spMkLst>
            <pc:docMk/>
            <pc:sldMk cId="0" sldId="900"/>
            <ac:spMk id="7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3:18:21.241" v="4016"/>
        <pc:sldMkLst>
          <pc:docMk/>
          <pc:sldMk cId="0" sldId="901"/>
        </pc:sldMkLst>
        <pc:spChg chg="add del mod ord">
          <ac:chgData name="Shehzan Mohammed" userId="a6b78147d66dd722" providerId="LiveId" clId="{7ADBD81C-493A-4998-A729-744A4DD2A050}" dt="2021-11-13T03:16:22.045" v="3972" actId="700"/>
          <ac:spMkLst>
            <pc:docMk/>
            <pc:sldMk cId="0" sldId="901"/>
            <ac:spMk id="2" creationId="{371769ED-FB70-4F4F-847A-0948EC06580C}"/>
          </ac:spMkLst>
        </pc:spChg>
        <pc:spChg chg="del">
          <ac:chgData name="Shehzan Mohammed" userId="a6b78147d66dd722" providerId="LiveId" clId="{7ADBD81C-493A-4998-A729-744A4DD2A050}" dt="2021-11-13T03:16:38.653" v="4000" actId="478"/>
          <ac:spMkLst>
            <pc:docMk/>
            <pc:sldMk cId="0" sldId="901"/>
            <ac:spMk id="3" creationId="{00000000-0000-0000-0000-000000000000}"/>
          </ac:spMkLst>
        </pc:spChg>
        <pc:spChg chg="add del mod ord">
          <ac:chgData name="Shehzan Mohammed" userId="a6b78147d66dd722" providerId="LiveId" clId="{7ADBD81C-493A-4998-A729-744A4DD2A050}" dt="2021-11-13T03:16:22.045" v="3972" actId="700"/>
          <ac:spMkLst>
            <pc:docMk/>
            <pc:sldMk cId="0" sldId="901"/>
            <ac:spMk id="4" creationId="{78170216-9B7F-4918-965A-943FDD63027E}"/>
          </ac:spMkLst>
        </pc:spChg>
        <pc:spChg chg="add del mod ord">
          <ac:chgData name="Shehzan Mohammed" userId="a6b78147d66dd722" providerId="LiveId" clId="{7ADBD81C-493A-4998-A729-744A4DD2A050}" dt="2021-11-13T03:16:27.722" v="3973" actId="700"/>
          <ac:spMkLst>
            <pc:docMk/>
            <pc:sldMk cId="0" sldId="901"/>
            <ac:spMk id="5" creationId="{6DB51E4E-5E3F-4B66-AA6D-8C6870E6D628}"/>
          </ac:spMkLst>
        </pc:spChg>
        <pc:spChg chg="add del mod ord">
          <ac:chgData name="Shehzan Mohammed" userId="a6b78147d66dd722" providerId="LiveId" clId="{7ADBD81C-493A-4998-A729-744A4DD2A050}" dt="2021-11-13T03:16:27.722" v="3973" actId="700"/>
          <ac:spMkLst>
            <pc:docMk/>
            <pc:sldMk cId="0" sldId="901"/>
            <ac:spMk id="6" creationId="{AA5E9BDF-A083-41F0-B340-387CB1FE0DEB}"/>
          </ac:spMkLst>
        </pc:spChg>
        <pc:spChg chg="add mod ord">
          <ac:chgData name="Shehzan Mohammed" userId="a6b78147d66dd722" providerId="LiveId" clId="{7ADBD81C-493A-4998-A729-744A4DD2A050}" dt="2021-11-13T03:16:33.880" v="3999" actId="20577"/>
          <ac:spMkLst>
            <pc:docMk/>
            <pc:sldMk cId="0" sldId="901"/>
            <ac:spMk id="7" creationId="{11967AD2-58F9-4EA0-91FA-E739B6ACA2D3}"/>
          </ac:spMkLst>
        </pc:spChg>
        <pc:spChg chg="add mod ord">
          <ac:chgData name="Shehzan Mohammed" userId="a6b78147d66dd722" providerId="LiveId" clId="{7ADBD81C-493A-4998-A729-744A4DD2A050}" dt="2021-11-13T03:16:27.722" v="3973" actId="700"/>
          <ac:spMkLst>
            <pc:docMk/>
            <pc:sldMk cId="0" sldId="901"/>
            <ac:spMk id="8" creationId="{4D9B6EA5-603D-4077-A5C4-9BD74A9FBBE7}"/>
          </ac:spMkLst>
        </pc:spChg>
        <pc:spChg chg="add del mod">
          <ac:chgData name="Shehzan Mohammed" userId="a6b78147d66dd722" providerId="LiveId" clId="{7ADBD81C-493A-4998-A729-744A4DD2A050}" dt="2021-11-13T03:18:21.241" v="4016"/>
          <ac:spMkLst>
            <pc:docMk/>
            <pc:sldMk cId="0" sldId="901"/>
            <ac:spMk id="9" creationId="{40BEDB19-8EB7-49F7-8A1B-05C2E1BDA7C2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3:58:48.565" v="4322" actId="404"/>
        <pc:sldMkLst>
          <pc:docMk/>
          <pc:sldMk cId="0" sldId="902"/>
        </pc:sldMkLst>
        <pc:spChg chg="mod ord">
          <ac:chgData name="Shehzan Mohammed" userId="a6b78147d66dd722" providerId="LiveId" clId="{7ADBD81C-493A-4998-A729-744A4DD2A050}" dt="2021-11-13T03:38:32.750" v="4072" actId="6264"/>
          <ac:spMkLst>
            <pc:docMk/>
            <pc:sldMk cId="0" sldId="902"/>
            <ac:spMk id="2" creationId="{00000000-0000-0000-0000-000000000000}"/>
          </ac:spMkLst>
        </pc:spChg>
        <pc:spChg chg="add del mod">
          <ac:chgData name="Shehzan Mohammed" userId="a6b78147d66dd722" providerId="LiveId" clId="{7ADBD81C-493A-4998-A729-744A4DD2A050}" dt="2021-11-13T03:38:32.750" v="4072" actId="6264"/>
          <ac:spMkLst>
            <pc:docMk/>
            <pc:sldMk cId="0" sldId="902"/>
            <ac:spMk id="3" creationId="{ECFD1EEB-8C0D-42B9-BF91-15207EB2398B}"/>
          </ac:spMkLst>
        </pc:spChg>
        <pc:spChg chg="add del mod">
          <ac:chgData name="Shehzan Mohammed" userId="a6b78147d66dd722" providerId="LiveId" clId="{7ADBD81C-493A-4998-A729-744A4DD2A050}" dt="2021-11-13T03:38:32.750" v="4072" actId="6264"/>
          <ac:spMkLst>
            <pc:docMk/>
            <pc:sldMk cId="0" sldId="902"/>
            <ac:spMk id="4" creationId="{9A0E82A7-D1D6-42CE-9349-C056E5620432}"/>
          </ac:spMkLst>
        </pc:spChg>
        <pc:spChg chg="add mod">
          <ac:chgData name="Shehzan Mohammed" userId="a6b78147d66dd722" providerId="LiveId" clId="{7ADBD81C-493A-4998-A729-744A4DD2A050}" dt="2021-11-13T03:18:22.184" v="4017"/>
          <ac:spMkLst>
            <pc:docMk/>
            <pc:sldMk cId="0" sldId="902"/>
            <ac:spMk id="5" creationId="{35ECD0DF-D05D-4073-A145-77C41D84CB67}"/>
          </ac:spMkLst>
        </pc:spChg>
        <pc:spChg chg="mod">
          <ac:chgData name="Shehzan Mohammed" userId="a6b78147d66dd722" providerId="LiveId" clId="{7ADBD81C-493A-4998-A729-744A4DD2A050}" dt="2021-11-13T03:58:48.565" v="4322" actId="404"/>
          <ac:spMkLst>
            <pc:docMk/>
            <pc:sldMk cId="0" sldId="902"/>
            <ac:spMk id="6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3:38:39.261" v="4075" actId="207"/>
          <ac:spMkLst>
            <pc:docMk/>
            <pc:sldMk cId="0" sldId="902"/>
            <ac:spMk id="10" creationId="{00000000-0000-0000-0000-000000000000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3:38:45.573" v="4076" actId="6264"/>
        <pc:sldMkLst>
          <pc:docMk/>
          <pc:sldMk cId="0" sldId="903"/>
        </pc:sldMkLst>
        <pc:spChg chg="mod ord">
          <ac:chgData name="Shehzan Mohammed" userId="a6b78147d66dd722" providerId="LiveId" clId="{7ADBD81C-493A-4998-A729-744A4DD2A050}" dt="2021-11-13T03:38:45.573" v="4076" actId="6264"/>
          <ac:spMkLst>
            <pc:docMk/>
            <pc:sldMk cId="0" sldId="903"/>
            <ac:spMk id="2" creationId="{00000000-0000-0000-0000-000000000000}"/>
          </ac:spMkLst>
        </pc:spChg>
        <pc:spChg chg="add del mod">
          <ac:chgData name="Shehzan Mohammed" userId="a6b78147d66dd722" providerId="LiveId" clId="{7ADBD81C-493A-4998-A729-744A4DD2A050}" dt="2021-11-13T03:38:45.573" v="4076" actId="6264"/>
          <ac:spMkLst>
            <pc:docMk/>
            <pc:sldMk cId="0" sldId="903"/>
            <ac:spMk id="3" creationId="{E2D32824-38C4-4969-9BB8-904282AE384A}"/>
          </ac:spMkLst>
        </pc:spChg>
        <pc:spChg chg="add del mod">
          <ac:chgData name="Shehzan Mohammed" userId="a6b78147d66dd722" providerId="LiveId" clId="{7ADBD81C-493A-4998-A729-744A4DD2A050}" dt="2021-11-13T03:38:45.573" v="4076" actId="6264"/>
          <ac:spMkLst>
            <pc:docMk/>
            <pc:sldMk cId="0" sldId="903"/>
            <ac:spMk id="4" creationId="{743DC14E-7ED8-4AB8-95BB-FA3F23BF93A3}"/>
          </ac:spMkLst>
        </pc:spChg>
        <pc:spChg chg="add mod">
          <ac:chgData name="Shehzan Mohammed" userId="a6b78147d66dd722" providerId="LiveId" clId="{7ADBD81C-493A-4998-A729-744A4DD2A050}" dt="2021-11-13T03:18:23.659" v="4018"/>
          <ac:spMkLst>
            <pc:docMk/>
            <pc:sldMk cId="0" sldId="903"/>
            <ac:spMk id="5" creationId="{A256A08C-D128-4047-84BC-26BE766B03D0}"/>
          </ac:spMkLst>
        </pc:spChg>
        <pc:spChg chg="mod ord">
          <ac:chgData name="Shehzan Mohammed" userId="a6b78147d66dd722" providerId="LiveId" clId="{7ADBD81C-493A-4998-A729-744A4DD2A050}" dt="2021-11-13T03:38:45.573" v="4076" actId="6264"/>
          <ac:spMkLst>
            <pc:docMk/>
            <pc:sldMk cId="0" sldId="903"/>
            <ac:spMk id="10" creationId="{00000000-0000-0000-0000-000000000000}"/>
          </ac:spMkLst>
        </pc:spChg>
        <pc:graphicFrameChg chg="modGraphic">
          <ac:chgData name="Shehzan Mohammed" userId="a6b78147d66dd722" providerId="LiveId" clId="{7ADBD81C-493A-4998-A729-744A4DD2A050}" dt="2021-11-13T03:19:59.881" v="4041" actId="207"/>
          <ac:graphicFrameMkLst>
            <pc:docMk/>
            <pc:sldMk cId="0" sldId="903"/>
            <ac:graphicFrameMk id="9" creationId="{00000000-0000-0000-0000-000000000000}"/>
          </ac:graphicFrameMkLst>
        </pc:graphicFrameChg>
      </pc:sldChg>
      <pc:sldChg chg="addSp delSp modSp add mod modClrScheme chgLayout">
        <pc:chgData name="Shehzan Mohammed" userId="a6b78147d66dd722" providerId="LiveId" clId="{7ADBD81C-493A-4998-A729-744A4DD2A050}" dt="2021-11-13T03:38:49.344" v="4077" actId="6264"/>
        <pc:sldMkLst>
          <pc:docMk/>
          <pc:sldMk cId="0" sldId="904"/>
        </pc:sldMkLst>
        <pc:spChg chg="mod ord">
          <ac:chgData name="Shehzan Mohammed" userId="a6b78147d66dd722" providerId="LiveId" clId="{7ADBD81C-493A-4998-A729-744A4DD2A050}" dt="2021-11-13T03:38:49.344" v="4077" actId="6264"/>
          <ac:spMkLst>
            <pc:docMk/>
            <pc:sldMk cId="0" sldId="904"/>
            <ac:spMk id="2" creationId="{00000000-0000-0000-0000-000000000000}"/>
          </ac:spMkLst>
        </pc:spChg>
        <pc:spChg chg="add del mod ord">
          <ac:chgData name="Shehzan Mohammed" userId="a6b78147d66dd722" providerId="LiveId" clId="{7ADBD81C-493A-4998-A729-744A4DD2A050}" dt="2021-11-13T03:20:08.321" v="4042" actId="700"/>
          <ac:spMkLst>
            <pc:docMk/>
            <pc:sldMk cId="0" sldId="904"/>
            <ac:spMk id="3" creationId="{EEF71F64-A69A-4881-AD2C-C8D1B9EA439E}"/>
          </ac:spMkLst>
        </pc:spChg>
        <pc:spChg chg="add del mod">
          <ac:chgData name="Shehzan Mohammed" userId="a6b78147d66dd722" providerId="LiveId" clId="{7ADBD81C-493A-4998-A729-744A4DD2A050}" dt="2021-11-13T03:38:49.344" v="4077" actId="6264"/>
          <ac:spMkLst>
            <pc:docMk/>
            <pc:sldMk cId="0" sldId="904"/>
            <ac:spMk id="4" creationId="{6769AE45-81D5-40C2-B3F4-1348A44FD889}"/>
          </ac:spMkLst>
        </pc:spChg>
        <pc:spChg chg="add mod">
          <ac:chgData name="Shehzan Mohammed" userId="a6b78147d66dd722" providerId="LiveId" clId="{7ADBD81C-493A-4998-A729-744A4DD2A050}" dt="2021-11-13T03:18:24.822" v="4019"/>
          <ac:spMkLst>
            <pc:docMk/>
            <pc:sldMk cId="0" sldId="904"/>
            <ac:spMk id="6" creationId="{7110C5D5-1E51-4305-9614-73CBA21165DD}"/>
          </ac:spMkLst>
        </pc:spChg>
      </pc:sldChg>
      <pc:sldChg chg="addSp modSp add mod modClrScheme chgLayout">
        <pc:chgData name="Shehzan Mohammed" userId="a6b78147d66dd722" providerId="LiveId" clId="{7ADBD81C-493A-4998-A729-744A4DD2A050}" dt="2021-11-13T03:18:25.980" v="4020"/>
        <pc:sldMkLst>
          <pc:docMk/>
          <pc:sldMk cId="0" sldId="905"/>
        </pc:sldMkLst>
        <pc:spChg chg="mod ord">
          <ac:chgData name="Shehzan Mohammed" userId="a6b78147d66dd722" providerId="LiveId" clId="{7ADBD81C-493A-4998-A729-744A4DD2A050}" dt="2021-11-13T03:14:24.914" v="3957" actId="700"/>
          <ac:spMkLst>
            <pc:docMk/>
            <pc:sldMk cId="0" sldId="905"/>
            <ac:spMk id="2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3:14:24.914" v="3957" actId="700"/>
          <ac:spMkLst>
            <pc:docMk/>
            <pc:sldMk cId="0" sldId="905"/>
            <ac:spMk id="3" creationId="{00000000-0000-0000-0000-000000000000}"/>
          </ac:spMkLst>
        </pc:spChg>
        <pc:spChg chg="add mod">
          <ac:chgData name="Shehzan Mohammed" userId="a6b78147d66dd722" providerId="LiveId" clId="{7ADBD81C-493A-4998-A729-744A4DD2A050}" dt="2021-11-13T03:18:25.980" v="4020"/>
          <ac:spMkLst>
            <pc:docMk/>
            <pc:sldMk cId="0" sldId="905"/>
            <ac:spMk id="13" creationId="{7AA41994-04BF-4578-808B-F3B61B1A5EA4}"/>
          </ac:spMkLst>
        </pc:spChg>
      </pc:sldChg>
      <pc:sldChg chg="addSp delSp modSp add mod modClrScheme chgLayout">
        <pc:chgData name="Shehzan Mohammed" userId="a6b78147d66dd722" providerId="LiveId" clId="{7ADBD81C-493A-4998-A729-744A4DD2A050}" dt="2021-11-13T03:20:29.390" v="4044" actId="700"/>
        <pc:sldMkLst>
          <pc:docMk/>
          <pc:sldMk cId="0" sldId="906"/>
        </pc:sldMkLst>
        <pc:spChg chg="mod ord">
          <ac:chgData name="Shehzan Mohammed" userId="a6b78147d66dd722" providerId="LiveId" clId="{7ADBD81C-493A-4998-A729-744A4DD2A050}" dt="2021-11-13T03:20:29.390" v="4044" actId="700"/>
          <ac:spMkLst>
            <pc:docMk/>
            <pc:sldMk cId="0" sldId="906"/>
            <ac:spMk id="2" creationId="{00000000-0000-0000-0000-000000000000}"/>
          </ac:spMkLst>
        </pc:spChg>
        <pc:spChg chg="add del mod ord">
          <ac:chgData name="Shehzan Mohammed" userId="a6b78147d66dd722" providerId="LiveId" clId="{7ADBD81C-493A-4998-A729-744A4DD2A050}" dt="2021-11-13T03:20:29.390" v="4044" actId="700"/>
          <ac:spMkLst>
            <pc:docMk/>
            <pc:sldMk cId="0" sldId="906"/>
            <ac:spMk id="3" creationId="{C3B45C51-90F4-40CE-A1B3-132F96DC2AD5}"/>
          </ac:spMkLst>
        </pc:spChg>
        <pc:spChg chg="add mod">
          <ac:chgData name="Shehzan Mohammed" userId="a6b78147d66dd722" providerId="LiveId" clId="{7ADBD81C-493A-4998-A729-744A4DD2A050}" dt="2021-11-13T03:18:26.956" v="4021"/>
          <ac:spMkLst>
            <pc:docMk/>
            <pc:sldMk cId="0" sldId="906"/>
            <ac:spMk id="10" creationId="{40584360-9D1F-48AE-AE86-D43A40CCFBC7}"/>
          </ac:spMkLst>
        </pc:spChg>
      </pc:sldChg>
      <pc:sldChg chg="addSp modSp add mod modClrScheme chgLayout">
        <pc:chgData name="Shehzan Mohammed" userId="a6b78147d66dd722" providerId="LiveId" clId="{7ADBD81C-493A-4998-A729-744A4DD2A050}" dt="2021-11-13T03:20:39.697" v="4046" actId="700"/>
        <pc:sldMkLst>
          <pc:docMk/>
          <pc:sldMk cId="3093555510" sldId="907"/>
        </pc:sldMkLst>
        <pc:spChg chg="mod ord">
          <ac:chgData name="Shehzan Mohammed" userId="a6b78147d66dd722" providerId="LiveId" clId="{7ADBD81C-493A-4998-A729-744A4DD2A050}" dt="2021-11-13T03:20:39.697" v="4046" actId="700"/>
          <ac:spMkLst>
            <pc:docMk/>
            <pc:sldMk cId="3093555510" sldId="907"/>
            <ac:spMk id="3" creationId="{00000000-0000-0000-0000-000000000000}"/>
          </ac:spMkLst>
        </pc:spChg>
        <pc:spChg chg="add mod">
          <ac:chgData name="Shehzan Mohammed" userId="a6b78147d66dd722" providerId="LiveId" clId="{7ADBD81C-493A-4998-A729-744A4DD2A050}" dt="2021-11-13T03:18:28.563" v="4022"/>
          <ac:spMkLst>
            <pc:docMk/>
            <pc:sldMk cId="3093555510" sldId="907"/>
            <ac:spMk id="6" creationId="{E40FC555-42A4-4DD3-B7F8-9837C697AC53}"/>
          </ac:spMkLst>
        </pc:spChg>
        <pc:spChg chg="mod ord">
          <ac:chgData name="Shehzan Mohammed" userId="a6b78147d66dd722" providerId="LiveId" clId="{7ADBD81C-493A-4998-A729-744A4DD2A050}" dt="2021-11-13T03:20:39.697" v="4046" actId="700"/>
          <ac:spMkLst>
            <pc:docMk/>
            <pc:sldMk cId="3093555510" sldId="907"/>
            <ac:spMk id="56" creationId="{00000000-0000-0000-0000-000000000000}"/>
          </ac:spMkLst>
        </pc:spChg>
      </pc:sldChg>
      <pc:sldChg chg="addSp modSp add del mod modClrScheme chgLayout">
        <pc:chgData name="Shehzan Mohammed" userId="a6b78147d66dd722" providerId="LiveId" clId="{7ADBD81C-493A-4998-A729-744A4DD2A050}" dt="2021-11-13T03:37:26.488" v="4063" actId="47"/>
        <pc:sldMkLst>
          <pc:docMk/>
          <pc:sldMk cId="0" sldId="908"/>
        </pc:sldMkLst>
        <pc:spChg chg="mod ord">
          <ac:chgData name="Shehzan Mohammed" userId="a6b78147d66dd722" providerId="LiveId" clId="{7ADBD81C-493A-4998-A729-744A4DD2A050}" dt="2021-11-13T03:14:24.914" v="3957" actId="700"/>
          <ac:spMkLst>
            <pc:docMk/>
            <pc:sldMk cId="0" sldId="908"/>
            <ac:spMk id="2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3:14:24.952" v="3959" actId="27636"/>
          <ac:spMkLst>
            <pc:docMk/>
            <pc:sldMk cId="0" sldId="908"/>
            <ac:spMk id="3" creationId="{00000000-0000-0000-0000-000000000000}"/>
          </ac:spMkLst>
        </pc:spChg>
        <pc:spChg chg="add mod">
          <ac:chgData name="Shehzan Mohammed" userId="a6b78147d66dd722" providerId="LiveId" clId="{7ADBD81C-493A-4998-A729-744A4DD2A050}" dt="2021-11-13T03:18:29.740" v="4023"/>
          <ac:spMkLst>
            <pc:docMk/>
            <pc:sldMk cId="0" sldId="908"/>
            <ac:spMk id="57" creationId="{82ABF206-0159-43D9-87A8-01C213C3CA54}"/>
          </ac:spMkLst>
        </pc:spChg>
      </pc:sldChg>
      <pc:sldChg chg="addSp modSp add mod modClrScheme chgLayout">
        <pc:chgData name="Shehzan Mohammed" userId="a6b78147d66dd722" providerId="LiveId" clId="{7ADBD81C-493A-4998-A729-744A4DD2A050}" dt="2021-11-13T03:34:14.150" v="4062" actId="20577"/>
        <pc:sldMkLst>
          <pc:docMk/>
          <pc:sldMk cId="0" sldId="909"/>
        </pc:sldMkLst>
        <pc:spChg chg="mod ord">
          <ac:chgData name="Shehzan Mohammed" userId="a6b78147d66dd722" providerId="LiveId" clId="{7ADBD81C-493A-4998-A729-744A4DD2A050}" dt="2021-11-13T03:14:24.914" v="3957" actId="700"/>
          <ac:spMkLst>
            <pc:docMk/>
            <pc:sldMk cId="0" sldId="909"/>
            <ac:spMk id="2" creationId="{00000000-0000-0000-0000-000000000000}"/>
          </ac:spMkLst>
        </pc:spChg>
        <pc:spChg chg="add mod">
          <ac:chgData name="Shehzan Mohammed" userId="a6b78147d66dd722" providerId="LiveId" clId="{7ADBD81C-493A-4998-A729-744A4DD2A050}" dt="2021-11-13T03:18:31.275" v="4024"/>
          <ac:spMkLst>
            <pc:docMk/>
            <pc:sldMk cId="0" sldId="909"/>
            <ac:spMk id="5" creationId="{F83EA92D-30EF-4622-BF8C-1A02EEDD91DF}"/>
          </ac:spMkLst>
        </pc:spChg>
        <pc:graphicFrameChg chg="mod ord">
          <ac:chgData name="Shehzan Mohammed" userId="a6b78147d66dd722" providerId="LiveId" clId="{7ADBD81C-493A-4998-A729-744A4DD2A050}" dt="2021-11-13T03:34:14.150" v="4062" actId="20577"/>
          <ac:graphicFrameMkLst>
            <pc:docMk/>
            <pc:sldMk cId="0" sldId="909"/>
            <ac:graphicFrameMk id="7" creationId="{00000000-0000-0000-0000-000000000000}"/>
          </ac:graphicFrameMkLst>
        </pc:graphicFrameChg>
        <pc:graphicFrameChg chg="mod">
          <ac:chgData name="Shehzan Mohammed" userId="a6b78147d66dd722" providerId="LiveId" clId="{7ADBD81C-493A-4998-A729-744A4DD2A050}" dt="2021-11-13T03:34:01.452" v="4057"/>
          <ac:graphicFrameMkLst>
            <pc:docMk/>
            <pc:sldMk cId="0" sldId="909"/>
            <ac:graphicFrameMk id="9" creationId="{00000000-0000-0000-0000-000000000000}"/>
          </ac:graphicFrameMkLst>
        </pc:graphicFrameChg>
      </pc:sldChg>
      <pc:sldChg chg="addSp modSp add del mod modClrScheme chgLayout">
        <pc:chgData name="Shehzan Mohammed" userId="a6b78147d66dd722" providerId="LiveId" clId="{7ADBD81C-493A-4998-A729-744A4DD2A050}" dt="2021-11-13T03:32:35.206" v="4047" actId="47"/>
        <pc:sldMkLst>
          <pc:docMk/>
          <pc:sldMk cId="0" sldId="910"/>
        </pc:sldMkLst>
        <pc:spChg chg="mod ord">
          <ac:chgData name="Shehzan Mohammed" userId="a6b78147d66dd722" providerId="LiveId" clId="{7ADBD81C-493A-4998-A729-744A4DD2A050}" dt="2021-11-13T03:14:24.914" v="3957" actId="700"/>
          <ac:spMkLst>
            <pc:docMk/>
            <pc:sldMk cId="0" sldId="910"/>
            <ac:spMk id="2" creationId="{00000000-0000-0000-0000-000000000000}"/>
          </ac:spMkLst>
        </pc:spChg>
        <pc:spChg chg="add mod ord">
          <ac:chgData name="Shehzan Mohammed" userId="a6b78147d66dd722" providerId="LiveId" clId="{7ADBD81C-493A-4998-A729-744A4DD2A050}" dt="2021-11-13T03:14:24.914" v="3957" actId="700"/>
          <ac:spMkLst>
            <pc:docMk/>
            <pc:sldMk cId="0" sldId="910"/>
            <ac:spMk id="3" creationId="{2B97DF0E-DC44-4C49-8333-C8BF3DEDF7C9}"/>
          </ac:spMkLst>
        </pc:spChg>
        <pc:spChg chg="add mod">
          <ac:chgData name="Shehzan Mohammed" userId="a6b78147d66dd722" providerId="LiveId" clId="{7ADBD81C-493A-4998-A729-744A4DD2A050}" dt="2021-11-13T03:18:32.803" v="4025"/>
          <ac:spMkLst>
            <pc:docMk/>
            <pc:sldMk cId="0" sldId="910"/>
            <ac:spMk id="5" creationId="{30E24D98-6F85-4C62-9B04-7D5016FA092D}"/>
          </ac:spMkLst>
        </pc:spChg>
      </pc:sldChg>
      <pc:sldChg chg="addSp modSp add del mod modClrScheme chgLayout">
        <pc:chgData name="Shehzan Mohammed" userId="a6b78147d66dd722" providerId="LiveId" clId="{7ADBD81C-493A-4998-A729-744A4DD2A050}" dt="2021-11-13T03:32:39.405" v="4048" actId="47"/>
        <pc:sldMkLst>
          <pc:docMk/>
          <pc:sldMk cId="0" sldId="911"/>
        </pc:sldMkLst>
        <pc:spChg chg="mod ord">
          <ac:chgData name="Shehzan Mohammed" userId="a6b78147d66dd722" providerId="LiveId" clId="{7ADBD81C-493A-4998-A729-744A4DD2A050}" dt="2021-11-13T03:14:24.914" v="3957" actId="700"/>
          <ac:spMkLst>
            <pc:docMk/>
            <pc:sldMk cId="0" sldId="911"/>
            <ac:spMk id="2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3:14:24.914" v="3957" actId="700"/>
          <ac:spMkLst>
            <pc:docMk/>
            <pc:sldMk cId="0" sldId="911"/>
            <ac:spMk id="3" creationId="{00000000-0000-0000-0000-000000000000}"/>
          </ac:spMkLst>
        </pc:spChg>
        <pc:spChg chg="add mod">
          <ac:chgData name="Shehzan Mohammed" userId="a6b78147d66dd722" providerId="LiveId" clId="{7ADBD81C-493A-4998-A729-744A4DD2A050}" dt="2021-11-13T03:18:34.262" v="4026"/>
          <ac:spMkLst>
            <pc:docMk/>
            <pc:sldMk cId="0" sldId="911"/>
            <ac:spMk id="4" creationId="{4AB3F0AD-41B7-4017-B33F-59885BEFCBFB}"/>
          </ac:spMkLst>
        </pc:spChg>
      </pc:sldChg>
      <pc:sldChg chg="addSp modSp add mod modClrScheme chgLayout">
        <pc:chgData name="Shehzan Mohammed" userId="a6b78147d66dd722" providerId="LiveId" clId="{7ADBD81C-493A-4998-A729-744A4DD2A050}" dt="2021-11-13T03:18:36.198" v="4027"/>
        <pc:sldMkLst>
          <pc:docMk/>
          <pc:sldMk cId="0" sldId="912"/>
        </pc:sldMkLst>
        <pc:spChg chg="mod ord">
          <ac:chgData name="Shehzan Mohammed" userId="a6b78147d66dd722" providerId="LiveId" clId="{7ADBD81C-493A-4998-A729-744A4DD2A050}" dt="2021-11-13T03:14:24.914" v="3957" actId="700"/>
          <ac:spMkLst>
            <pc:docMk/>
            <pc:sldMk cId="0" sldId="912"/>
            <ac:spMk id="2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3:14:24.914" v="3957" actId="700"/>
          <ac:spMkLst>
            <pc:docMk/>
            <pc:sldMk cId="0" sldId="912"/>
            <ac:spMk id="3" creationId="{00000000-0000-0000-0000-000000000000}"/>
          </ac:spMkLst>
        </pc:spChg>
        <pc:spChg chg="add mod">
          <ac:chgData name="Shehzan Mohammed" userId="a6b78147d66dd722" providerId="LiveId" clId="{7ADBD81C-493A-4998-A729-744A4DD2A050}" dt="2021-11-13T03:18:36.198" v="4027"/>
          <ac:spMkLst>
            <pc:docMk/>
            <pc:sldMk cId="0" sldId="912"/>
            <ac:spMk id="4" creationId="{14B89569-7C75-49BF-B6C3-0DEA90F49BFA}"/>
          </ac:spMkLst>
        </pc:spChg>
      </pc:sldChg>
      <pc:sldChg chg="addSp delSp modSp add mod ord">
        <pc:chgData name="Shehzan Mohammed" userId="a6b78147d66dd722" providerId="LiveId" clId="{7ADBD81C-493A-4998-A729-744A4DD2A050}" dt="2021-11-13T03:57:52.344" v="4306" actId="403"/>
        <pc:sldMkLst>
          <pc:docMk/>
          <pc:sldMk cId="2967175856" sldId="913"/>
        </pc:sldMkLst>
        <pc:spChg chg="mod ord">
          <ac:chgData name="Shehzan Mohammed" userId="a6b78147d66dd722" providerId="LiveId" clId="{7ADBD81C-493A-4998-A729-744A4DD2A050}" dt="2021-11-13T03:14:24.914" v="3957" actId="700"/>
          <ac:spMkLst>
            <pc:docMk/>
            <pc:sldMk cId="2967175856" sldId="913"/>
            <ac:spMk id="2" creationId="{00000000-0000-0000-0000-000000000000}"/>
          </ac:spMkLst>
        </pc:spChg>
        <pc:spChg chg="add del">
          <ac:chgData name="Shehzan Mohammed" userId="a6b78147d66dd722" providerId="LiveId" clId="{7ADBD81C-493A-4998-A729-744A4DD2A050}" dt="2021-11-13T03:39:42.071" v="4097"/>
          <ac:spMkLst>
            <pc:docMk/>
            <pc:sldMk cId="2967175856" sldId="913"/>
            <ac:spMk id="2" creationId="{F6AA3E34-F5BC-4EDB-931F-F696652049E1}"/>
          </ac:spMkLst>
        </pc:spChg>
        <pc:spChg chg="mod ord">
          <ac:chgData name="Shehzan Mohammed" userId="a6b78147d66dd722" providerId="LiveId" clId="{7ADBD81C-493A-4998-A729-744A4DD2A050}" dt="2021-11-13T03:14:24.914" v="3957" actId="700"/>
          <ac:spMkLst>
            <pc:docMk/>
            <pc:sldMk cId="2967175856" sldId="913"/>
            <ac:spMk id="3" creationId="{00000000-0000-0000-0000-000000000000}"/>
          </ac:spMkLst>
        </pc:spChg>
        <pc:spChg chg="add del">
          <ac:chgData name="Shehzan Mohammed" userId="a6b78147d66dd722" providerId="LiveId" clId="{7ADBD81C-493A-4998-A729-744A4DD2A050}" dt="2021-11-13T03:39:45.218" v="4100"/>
          <ac:spMkLst>
            <pc:docMk/>
            <pc:sldMk cId="2967175856" sldId="913"/>
            <ac:spMk id="3" creationId="{1CF10BD1-9B44-433E-8767-92444EF43D2F}"/>
          </ac:spMkLst>
        </pc:spChg>
        <pc:spChg chg="mod">
          <ac:chgData name="Shehzan Mohammed" userId="a6b78147d66dd722" providerId="LiveId" clId="{7ADBD81C-493A-4998-A729-744A4DD2A050}" dt="2021-11-13T03:39:33.745" v="4095" actId="20577"/>
          <ac:spMkLst>
            <pc:docMk/>
            <pc:sldMk cId="2967175856" sldId="913"/>
            <ac:spMk id="4" creationId="{00000000-0000-0000-0000-000000000000}"/>
          </ac:spMkLst>
        </pc:spChg>
        <pc:spChg chg="mod">
          <ac:chgData name="Shehzan Mohammed" userId="a6b78147d66dd722" providerId="LiveId" clId="{7ADBD81C-493A-4998-A729-744A4DD2A050}" dt="2021-11-13T03:57:52.344" v="4306" actId="403"/>
          <ac:spMkLst>
            <pc:docMk/>
            <pc:sldMk cId="2967175856" sldId="913"/>
            <ac:spMk id="7" creationId="{00000000-0000-0000-0000-000000000000}"/>
          </ac:spMkLst>
        </pc:spChg>
        <pc:spChg chg="add mod">
          <ac:chgData name="Shehzan Mohammed" userId="a6b78147d66dd722" providerId="LiveId" clId="{7ADBD81C-493A-4998-A729-744A4DD2A050}" dt="2021-11-13T03:18:37.902" v="4028"/>
          <ac:spMkLst>
            <pc:docMk/>
            <pc:sldMk cId="2967175856" sldId="913"/>
            <ac:spMk id="7" creationId="{4D1249F3-2D75-4C48-B2F4-402D2BE3E6B5}"/>
          </ac:spMkLst>
        </pc:spChg>
      </pc:sldChg>
      <pc:sldChg chg="addSp delSp modSp new mod modClrScheme chgLayout">
        <pc:chgData name="Shehzan Mohammed" userId="a6b78147d66dd722" providerId="LiveId" clId="{7ADBD81C-493A-4998-A729-744A4DD2A050}" dt="2021-11-13T03:48:03.903" v="4180"/>
        <pc:sldMkLst>
          <pc:docMk/>
          <pc:sldMk cId="720048516" sldId="914"/>
        </pc:sldMkLst>
        <pc:spChg chg="mod ord">
          <ac:chgData name="Shehzan Mohammed" userId="a6b78147d66dd722" providerId="LiveId" clId="{7ADBD81C-493A-4998-A729-744A4DD2A050}" dt="2021-11-13T03:14:24.914" v="3957" actId="700"/>
          <ac:spMkLst>
            <pc:docMk/>
            <pc:sldMk cId="720048516" sldId="914"/>
            <ac:spMk id="2" creationId="{00000000-0000-0000-0000-000000000000}"/>
          </ac:spMkLst>
        </pc:spChg>
        <pc:spChg chg="mod ord">
          <ac:chgData name="Shehzan Mohammed" userId="a6b78147d66dd722" providerId="LiveId" clId="{7ADBD81C-493A-4998-A729-744A4DD2A050}" dt="2021-11-13T03:47:50.368" v="4125" actId="700"/>
          <ac:spMkLst>
            <pc:docMk/>
            <pc:sldMk cId="720048516" sldId="914"/>
            <ac:spMk id="2" creationId="{F8918572-41FA-486E-B82F-EF947B7250F5}"/>
          </ac:spMkLst>
        </pc:spChg>
        <pc:spChg chg="mod ord">
          <ac:chgData name="Shehzan Mohammed" userId="a6b78147d66dd722" providerId="LiveId" clId="{7ADBD81C-493A-4998-A729-744A4DD2A050}" dt="2021-11-13T03:14:24.914" v="3957" actId="700"/>
          <ac:spMkLst>
            <pc:docMk/>
            <pc:sldMk cId="720048516" sldId="914"/>
            <ac:spMk id="3" creationId="{00000000-0000-0000-0000-000000000000}"/>
          </ac:spMkLst>
        </pc:spChg>
        <pc:spChg chg="del mod ord">
          <ac:chgData name="Shehzan Mohammed" userId="a6b78147d66dd722" providerId="LiveId" clId="{7ADBD81C-493A-4998-A729-744A4DD2A050}" dt="2021-11-13T03:47:50.368" v="4125" actId="700"/>
          <ac:spMkLst>
            <pc:docMk/>
            <pc:sldMk cId="720048516" sldId="914"/>
            <ac:spMk id="3" creationId="{774F3001-3CE5-44DF-85F9-CFCC982EA31A}"/>
          </ac:spMkLst>
        </pc:spChg>
        <pc:spChg chg="del mod ord">
          <ac:chgData name="Shehzan Mohammed" userId="a6b78147d66dd722" providerId="LiveId" clId="{7ADBD81C-493A-4998-A729-744A4DD2A050}" dt="2021-11-13T03:47:50.368" v="4125" actId="700"/>
          <ac:spMkLst>
            <pc:docMk/>
            <pc:sldMk cId="720048516" sldId="914"/>
            <ac:spMk id="4" creationId="{70A62069-10FC-4013-9221-F0709691FF4F}"/>
          </ac:spMkLst>
        </pc:spChg>
        <pc:spChg chg="add mod ord">
          <ac:chgData name="Shehzan Mohammed" userId="a6b78147d66dd722" providerId="LiveId" clId="{7ADBD81C-493A-4998-A729-744A4DD2A050}" dt="2021-11-13T03:48:03.903" v="4180"/>
          <ac:spMkLst>
            <pc:docMk/>
            <pc:sldMk cId="720048516" sldId="914"/>
            <ac:spMk id="5" creationId="{5F09E658-CC0A-434B-8E99-5F1F06F166E5}"/>
          </ac:spMkLst>
        </pc:spChg>
        <pc:spChg chg="add mod ord">
          <ac:chgData name="Shehzan Mohammed" userId="a6b78147d66dd722" providerId="LiveId" clId="{7ADBD81C-493A-4998-A729-744A4DD2A050}" dt="2021-11-13T03:47:50.368" v="4125" actId="700"/>
          <ac:spMkLst>
            <pc:docMk/>
            <pc:sldMk cId="720048516" sldId="914"/>
            <ac:spMk id="6" creationId="{3EDF81C6-4DDB-4C67-AA4E-711F9AB9834A}"/>
          </ac:spMkLst>
        </pc:spChg>
        <pc:spChg chg="add mod">
          <ac:chgData name="Shehzan Mohammed" userId="a6b78147d66dd722" providerId="LiveId" clId="{7ADBD81C-493A-4998-A729-744A4DD2A050}" dt="2021-11-13T03:18:39.604" v="4029"/>
          <ac:spMkLst>
            <pc:docMk/>
            <pc:sldMk cId="720048516" sldId="914"/>
            <ac:spMk id="6" creationId="{F68F2BD7-4A16-4723-9339-9C420DB1928F}"/>
          </ac:spMkLst>
        </pc:spChg>
      </pc:sldChg>
      <pc:sldChg chg="addSp delSp modSp new mod">
        <pc:chgData name="Shehzan Mohammed" userId="a6b78147d66dd722" providerId="LiveId" clId="{7ADBD81C-493A-4998-A729-744A4DD2A050}" dt="2021-11-13T04:22:38.389" v="5330" actId="403"/>
        <pc:sldMkLst>
          <pc:docMk/>
          <pc:sldMk cId="1221506650" sldId="915"/>
        </pc:sldMkLst>
        <pc:spChg chg="mod">
          <ac:chgData name="Shehzan Mohammed" userId="a6b78147d66dd722" providerId="LiveId" clId="{7ADBD81C-493A-4998-A729-744A4DD2A050}" dt="2021-11-13T03:50:55.512" v="4203"/>
          <ac:spMkLst>
            <pc:docMk/>
            <pc:sldMk cId="1221506650" sldId="915"/>
            <ac:spMk id="3" creationId="{8C109BB5-E053-4C31-BD73-15B43422F38C}"/>
          </ac:spMkLst>
        </pc:spChg>
        <pc:spChg chg="mod">
          <ac:chgData name="Shehzan Mohammed" userId="a6b78147d66dd722" providerId="LiveId" clId="{7ADBD81C-493A-4998-A729-744A4DD2A050}" dt="2021-11-13T03:53:44.117" v="4273" actId="27636"/>
          <ac:spMkLst>
            <pc:docMk/>
            <pc:sldMk cId="1221506650" sldId="915"/>
            <ac:spMk id="4" creationId="{10A7C285-5C0A-4B49-A92C-0E74879583C8}"/>
          </ac:spMkLst>
        </pc:spChg>
        <pc:spChg chg="add mod">
          <ac:chgData name="Shehzan Mohammed" userId="a6b78147d66dd722" providerId="LiveId" clId="{7ADBD81C-493A-4998-A729-744A4DD2A050}" dt="2021-11-13T03:51:07.807" v="4212" actId="403"/>
          <ac:spMkLst>
            <pc:docMk/>
            <pc:sldMk cId="1221506650" sldId="915"/>
            <ac:spMk id="6" creationId="{1F55A077-042E-4FC0-9585-8BAE50508C1D}"/>
          </ac:spMkLst>
        </pc:spChg>
        <pc:spChg chg="add del">
          <ac:chgData name="Shehzan Mohammed" userId="a6b78147d66dd722" providerId="LiveId" clId="{7ADBD81C-493A-4998-A729-744A4DD2A050}" dt="2021-11-13T03:51:38.360" v="4229"/>
          <ac:spMkLst>
            <pc:docMk/>
            <pc:sldMk cId="1221506650" sldId="915"/>
            <ac:spMk id="7" creationId="{91C107A7-122C-4D4D-BB09-E98AF00D549B}"/>
          </ac:spMkLst>
        </pc:spChg>
        <pc:spChg chg="add mod">
          <ac:chgData name="Shehzan Mohammed" userId="a6b78147d66dd722" providerId="LiveId" clId="{7ADBD81C-493A-4998-A729-744A4DD2A050}" dt="2021-11-13T04:22:35.348" v="5329" actId="404"/>
          <ac:spMkLst>
            <pc:docMk/>
            <pc:sldMk cId="1221506650" sldId="915"/>
            <ac:spMk id="9" creationId="{487B2345-021F-4DE2-8033-C9FC5C13F3E6}"/>
          </ac:spMkLst>
        </pc:spChg>
        <pc:spChg chg="add mod">
          <ac:chgData name="Shehzan Mohammed" userId="a6b78147d66dd722" providerId="LiveId" clId="{7ADBD81C-493A-4998-A729-744A4DD2A050}" dt="2021-11-13T04:22:38.389" v="5330" actId="403"/>
          <ac:spMkLst>
            <pc:docMk/>
            <pc:sldMk cId="1221506650" sldId="915"/>
            <ac:spMk id="11" creationId="{59A1B4AB-B8E1-47BF-97E4-0C270D87FE14}"/>
          </ac:spMkLst>
        </pc:spChg>
      </pc:sldChg>
      <pc:sldChg chg="addSp delSp modSp new mod">
        <pc:chgData name="Shehzan Mohammed" userId="a6b78147d66dd722" providerId="LiveId" clId="{7ADBD81C-493A-4998-A729-744A4DD2A050}" dt="2021-11-13T04:03:40.789" v="4450" actId="1076"/>
        <pc:sldMkLst>
          <pc:docMk/>
          <pc:sldMk cId="553352504" sldId="916"/>
        </pc:sldMkLst>
        <pc:spChg chg="mod">
          <ac:chgData name="Shehzan Mohammed" userId="a6b78147d66dd722" providerId="LiveId" clId="{7ADBD81C-493A-4998-A729-744A4DD2A050}" dt="2021-11-13T04:01:01.958" v="4372" actId="20577"/>
          <ac:spMkLst>
            <pc:docMk/>
            <pc:sldMk cId="553352504" sldId="916"/>
            <ac:spMk id="3" creationId="{656FF139-1C15-415A-B3BF-FAF4546BC54B}"/>
          </ac:spMkLst>
        </pc:spChg>
        <pc:spChg chg="mod">
          <ac:chgData name="Shehzan Mohammed" userId="a6b78147d66dd722" providerId="LiveId" clId="{7ADBD81C-493A-4998-A729-744A4DD2A050}" dt="2021-11-13T04:01:48.892" v="4433" actId="20577"/>
          <ac:spMkLst>
            <pc:docMk/>
            <pc:sldMk cId="553352504" sldId="916"/>
            <ac:spMk id="4" creationId="{13CDACD7-08CD-480B-A7CD-10293CA186E9}"/>
          </ac:spMkLst>
        </pc:spChg>
        <pc:spChg chg="add del">
          <ac:chgData name="Shehzan Mohammed" userId="a6b78147d66dd722" providerId="LiveId" clId="{7ADBD81C-493A-4998-A729-744A4DD2A050}" dt="2021-11-13T04:02:04.354" v="4435" actId="22"/>
          <ac:spMkLst>
            <pc:docMk/>
            <pc:sldMk cId="553352504" sldId="916"/>
            <ac:spMk id="6" creationId="{871934DF-85C5-46F2-9C4B-792821980CE1}"/>
          </ac:spMkLst>
        </pc:spChg>
        <pc:spChg chg="add mod">
          <ac:chgData name="Shehzan Mohammed" userId="a6b78147d66dd722" providerId="LiveId" clId="{7ADBD81C-493A-4998-A729-744A4DD2A050}" dt="2021-11-13T04:03:40.789" v="4450" actId="1076"/>
          <ac:spMkLst>
            <pc:docMk/>
            <pc:sldMk cId="553352504" sldId="916"/>
            <ac:spMk id="8" creationId="{93D0917C-3EC8-493C-B93C-85BED80F882C}"/>
          </ac:spMkLst>
        </pc:spChg>
      </pc:sldChg>
      <pc:sldChg chg="modSp add mod">
        <pc:chgData name="Shehzan Mohammed" userId="a6b78147d66dd722" providerId="LiveId" clId="{7ADBD81C-493A-4998-A729-744A4DD2A050}" dt="2021-11-13T04:04:45.871" v="4459" actId="1076"/>
        <pc:sldMkLst>
          <pc:docMk/>
          <pc:sldMk cId="272786074" sldId="917"/>
        </pc:sldMkLst>
        <pc:spChg chg="mod">
          <ac:chgData name="Shehzan Mohammed" userId="a6b78147d66dd722" providerId="LiveId" clId="{7ADBD81C-493A-4998-A729-744A4DD2A050}" dt="2021-11-13T04:04:14.239" v="4456" actId="5793"/>
          <ac:spMkLst>
            <pc:docMk/>
            <pc:sldMk cId="272786074" sldId="917"/>
            <ac:spMk id="4" creationId="{13CDACD7-08CD-480B-A7CD-10293CA186E9}"/>
          </ac:spMkLst>
        </pc:spChg>
        <pc:spChg chg="mod">
          <ac:chgData name="Shehzan Mohammed" userId="a6b78147d66dd722" providerId="LiveId" clId="{7ADBD81C-493A-4998-A729-744A4DD2A050}" dt="2021-11-13T04:04:45.871" v="4459" actId="1076"/>
          <ac:spMkLst>
            <pc:docMk/>
            <pc:sldMk cId="272786074" sldId="917"/>
            <ac:spMk id="8" creationId="{93D0917C-3EC8-493C-B93C-85BED80F882C}"/>
          </ac:spMkLst>
        </pc:spChg>
      </pc:sldChg>
      <pc:sldChg chg="modSp add del mod">
        <pc:chgData name="Shehzan Mohammed" userId="a6b78147d66dd722" providerId="LiveId" clId="{7ADBD81C-493A-4998-A729-744A4DD2A050}" dt="2021-11-13T04:22:12.937" v="5328" actId="47"/>
        <pc:sldMkLst>
          <pc:docMk/>
          <pc:sldMk cId="1089501303" sldId="918"/>
        </pc:sldMkLst>
        <pc:spChg chg="mod">
          <ac:chgData name="Shehzan Mohammed" userId="a6b78147d66dd722" providerId="LiveId" clId="{7ADBD81C-493A-4998-A729-744A4DD2A050}" dt="2021-11-13T04:05:02.779" v="4461" actId="6549"/>
          <ac:spMkLst>
            <pc:docMk/>
            <pc:sldMk cId="1089501303" sldId="918"/>
            <ac:spMk id="4" creationId="{13CDACD7-08CD-480B-A7CD-10293CA186E9}"/>
          </ac:spMkLst>
        </pc:spChg>
      </pc:sldChg>
      <pc:sldChg chg="modSp add mod">
        <pc:chgData name="Shehzan Mohammed" userId="a6b78147d66dd722" providerId="LiveId" clId="{7ADBD81C-493A-4998-A729-744A4DD2A050}" dt="2021-11-13T04:06:53.009" v="4497" actId="1076"/>
        <pc:sldMkLst>
          <pc:docMk/>
          <pc:sldMk cId="2525262001" sldId="919"/>
        </pc:sldMkLst>
        <pc:spChg chg="mod">
          <ac:chgData name="Shehzan Mohammed" userId="a6b78147d66dd722" providerId="LiveId" clId="{7ADBD81C-493A-4998-A729-744A4DD2A050}" dt="2021-11-13T04:06:41.763" v="4493" actId="404"/>
          <ac:spMkLst>
            <pc:docMk/>
            <pc:sldMk cId="2525262001" sldId="919"/>
            <ac:spMk id="4" creationId="{13CDACD7-08CD-480B-A7CD-10293CA186E9}"/>
          </ac:spMkLst>
        </pc:spChg>
        <pc:spChg chg="mod">
          <ac:chgData name="Shehzan Mohammed" userId="a6b78147d66dd722" providerId="LiveId" clId="{7ADBD81C-493A-4998-A729-744A4DD2A050}" dt="2021-11-13T04:06:53.009" v="4497" actId="1076"/>
          <ac:spMkLst>
            <pc:docMk/>
            <pc:sldMk cId="2525262001" sldId="919"/>
            <ac:spMk id="8" creationId="{93D0917C-3EC8-493C-B93C-85BED80F882C}"/>
          </ac:spMkLst>
        </pc:spChg>
      </pc:sldChg>
      <pc:sldChg chg="addSp delSp modSp new mod">
        <pc:chgData name="Shehzan Mohammed" userId="a6b78147d66dd722" providerId="LiveId" clId="{7ADBD81C-493A-4998-A729-744A4DD2A050}" dt="2021-11-13T04:14:12.441" v="4816" actId="20577"/>
        <pc:sldMkLst>
          <pc:docMk/>
          <pc:sldMk cId="513711605" sldId="920"/>
        </pc:sldMkLst>
        <pc:spChg chg="mod">
          <ac:chgData name="Shehzan Mohammed" userId="a6b78147d66dd722" providerId="LiveId" clId="{7ADBD81C-493A-4998-A729-744A4DD2A050}" dt="2021-11-13T04:14:12.441" v="4816" actId="20577"/>
          <ac:spMkLst>
            <pc:docMk/>
            <pc:sldMk cId="513711605" sldId="920"/>
            <ac:spMk id="3" creationId="{55055C39-6076-458E-8717-2C9A4CD75754}"/>
          </ac:spMkLst>
        </pc:spChg>
        <pc:spChg chg="mod">
          <ac:chgData name="Shehzan Mohammed" userId="a6b78147d66dd722" providerId="LiveId" clId="{7ADBD81C-493A-4998-A729-744A4DD2A050}" dt="2021-11-13T04:12:30.178" v="4756" actId="404"/>
          <ac:spMkLst>
            <pc:docMk/>
            <pc:sldMk cId="513711605" sldId="920"/>
            <ac:spMk id="4" creationId="{D8185FFD-6900-4823-ADC1-396EC29DE1B3}"/>
          </ac:spMkLst>
        </pc:spChg>
        <pc:spChg chg="add del">
          <ac:chgData name="Shehzan Mohammed" userId="a6b78147d66dd722" providerId="LiveId" clId="{7ADBD81C-493A-4998-A729-744A4DD2A050}" dt="2021-11-13T04:08:43.500" v="4594" actId="22"/>
          <ac:spMkLst>
            <pc:docMk/>
            <pc:sldMk cId="513711605" sldId="920"/>
            <ac:spMk id="6" creationId="{7E7FD258-466B-48D3-9594-E84B717B6916}"/>
          </ac:spMkLst>
        </pc:spChg>
        <pc:spChg chg="add mod ord">
          <ac:chgData name="Shehzan Mohammed" userId="a6b78147d66dd722" providerId="LiveId" clId="{7ADBD81C-493A-4998-A729-744A4DD2A050}" dt="2021-11-13T04:12:00.839" v="4719" actId="1076"/>
          <ac:spMkLst>
            <pc:docMk/>
            <pc:sldMk cId="513711605" sldId="920"/>
            <ac:spMk id="8" creationId="{9265BBE1-7249-4F35-8B6A-23CA39500BC1}"/>
          </ac:spMkLst>
        </pc:spChg>
        <pc:spChg chg="add del mod">
          <ac:chgData name="Shehzan Mohammed" userId="a6b78147d66dd722" providerId="LiveId" clId="{7ADBD81C-493A-4998-A729-744A4DD2A050}" dt="2021-11-13T04:13:12.177" v="4760" actId="11529"/>
          <ac:spMkLst>
            <pc:docMk/>
            <pc:sldMk cId="513711605" sldId="920"/>
            <ac:spMk id="9" creationId="{E3A6371D-1B45-49BE-AFBC-40415045D90F}"/>
          </ac:spMkLst>
        </pc:spChg>
        <pc:spChg chg="add del mod">
          <ac:chgData name="Shehzan Mohammed" userId="a6b78147d66dd722" providerId="LiveId" clId="{7ADBD81C-493A-4998-A729-744A4DD2A050}" dt="2021-11-13T04:13:35.565" v="4763" actId="478"/>
          <ac:spMkLst>
            <pc:docMk/>
            <pc:sldMk cId="513711605" sldId="920"/>
            <ac:spMk id="10" creationId="{23139A63-D274-48F8-8D10-FCBA6C2AE016}"/>
          </ac:spMkLst>
        </pc:spChg>
        <pc:spChg chg="add mod">
          <ac:chgData name="Shehzan Mohammed" userId="a6b78147d66dd722" providerId="LiveId" clId="{7ADBD81C-493A-4998-A729-744A4DD2A050}" dt="2021-11-13T04:13:52.849" v="4803" actId="404"/>
          <ac:spMkLst>
            <pc:docMk/>
            <pc:sldMk cId="513711605" sldId="920"/>
            <ac:spMk id="11" creationId="{2353BE0F-EB02-4C86-A3A2-B42083AF377A}"/>
          </ac:spMkLst>
        </pc:spChg>
        <pc:cxnChg chg="add mod">
          <ac:chgData name="Shehzan Mohammed" userId="a6b78147d66dd722" providerId="LiveId" clId="{7ADBD81C-493A-4998-A729-744A4DD2A050}" dt="2021-11-13T04:14:01.268" v="4805" actId="13822"/>
          <ac:cxnSpMkLst>
            <pc:docMk/>
            <pc:sldMk cId="513711605" sldId="920"/>
            <ac:cxnSpMk id="13" creationId="{77E2158A-6943-4198-AAE5-255E063447A6}"/>
          </ac:cxnSpMkLst>
        </pc:cxnChg>
      </pc:sldChg>
      <pc:sldChg chg="addSp delSp modSp add mod">
        <pc:chgData name="Shehzan Mohammed" userId="a6b78147d66dd722" providerId="LiveId" clId="{7ADBD81C-493A-4998-A729-744A4DD2A050}" dt="2021-11-13T04:17:20.027" v="4919" actId="6549"/>
        <pc:sldMkLst>
          <pc:docMk/>
          <pc:sldMk cId="2273503930" sldId="921"/>
        </pc:sldMkLst>
        <pc:spChg chg="mod">
          <ac:chgData name="Shehzan Mohammed" userId="a6b78147d66dd722" providerId="LiveId" clId="{7ADBD81C-493A-4998-A729-744A4DD2A050}" dt="2021-11-13T04:14:24.921" v="4843" actId="5793"/>
          <ac:spMkLst>
            <pc:docMk/>
            <pc:sldMk cId="2273503930" sldId="921"/>
            <ac:spMk id="3" creationId="{55055C39-6076-458E-8717-2C9A4CD75754}"/>
          </ac:spMkLst>
        </pc:spChg>
        <pc:spChg chg="mod">
          <ac:chgData name="Shehzan Mohammed" userId="a6b78147d66dd722" providerId="LiveId" clId="{7ADBD81C-493A-4998-A729-744A4DD2A050}" dt="2021-11-13T04:14:42.168" v="4890" actId="20577"/>
          <ac:spMkLst>
            <pc:docMk/>
            <pc:sldMk cId="2273503930" sldId="921"/>
            <ac:spMk id="4" creationId="{D8185FFD-6900-4823-ADC1-396EC29DE1B3}"/>
          </ac:spMkLst>
        </pc:spChg>
        <pc:spChg chg="mod">
          <ac:chgData name="Shehzan Mohammed" userId="a6b78147d66dd722" providerId="LiveId" clId="{7ADBD81C-493A-4998-A729-744A4DD2A050}" dt="2021-11-13T04:16:59.612" v="4915" actId="1076"/>
          <ac:spMkLst>
            <pc:docMk/>
            <pc:sldMk cId="2273503930" sldId="921"/>
            <ac:spMk id="8" creationId="{9265BBE1-7249-4F35-8B6A-23CA39500BC1}"/>
          </ac:spMkLst>
        </pc:spChg>
        <pc:spChg chg="add mod">
          <ac:chgData name="Shehzan Mohammed" userId="a6b78147d66dd722" providerId="LiveId" clId="{7ADBD81C-493A-4998-A729-744A4DD2A050}" dt="2021-11-13T04:17:20.027" v="4919" actId="6549"/>
          <ac:spMkLst>
            <pc:docMk/>
            <pc:sldMk cId="2273503930" sldId="921"/>
            <ac:spMk id="9" creationId="{5AB356DA-A8B7-4D62-A43A-E7205E4B79CA}"/>
          </ac:spMkLst>
        </pc:spChg>
        <pc:spChg chg="del">
          <ac:chgData name="Shehzan Mohammed" userId="a6b78147d66dd722" providerId="LiveId" clId="{7ADBD81C-493A-4998-A729-744A4DD2A050}" dt="2021-11-13T04:15:09.292" v="4894" actId="478"/>
          <ac:spMkLst>
            <pc:docMk/>
            <pc:sldMk cId="2273503930" sldId="921"/>
            <ac:spMk id="11" creationId="{2353BE0F-EB02-4C86-A3A2-B42083AF377A}"/>
          </ac:spMkLst>
        </pc:spChg>
        <pc:cxnChg chg="del mod">
          <ac:chgData name="Shehzan Mohammed" userId="a6b78147d66dd722" providerId="LiveId" clId="{7ADBD81C-493A-4998-A729-744A4DD2A050}" dt="2021-11-13T04:15:11.181" v="4895" actId="478"/>
          <ac:cxnSpMkLst>
            <pc:docMk/>
            <pc:sldMk cId="2273503930" sldId="921"/>
            <ac:cxnSpMk id="13" creationId="{77E2158A-6943-4198-AAE5-255E063447A6}"/>
          </ac:cxnSpMkLst>
        </pc:cxnChg>
      </pc:sldChg>
      <pc:sldChg chg="addSp delSp modSp new mod">
        <pc:chgData name="Shehzan Mohammed" userId="a6b78147d66dd722" providerId="LiveId" clId="{7ADBD81C-493A-4998-A729-744A4DD2A050}" dt="2021-11-13T04:21:31.658" v="5327" actId="20577"/>
        <pc:sldMkLst>
          <pc:docMk/>
          <pc:sldMk cId="3550741885" sldId="922"/>
        </pc:sldMkLst>
        <pc:spChg chg="mod">
          <ac:chgData name="Shehzan Mohammed" userId="a6b78147d66dd722" providerId="LiveId" clId="{7ADBD81C-493A-4998-A729-744A4DD2A050}" dt="2021-11-13T04:18:21.167" v="4939" actId="20577"/>
          <ac:spMkLst>
            <pc:docMk/>
            <pc:sldMk cId="3550741885" sldId="922"/>
            <ac:spMk id="3" creationId="{13B5F946-DDFD-44DD-B8CE-A7E5B143A911}"/>
          </ac:spMkLst>
        </pc:spChg>
        <pc:spChg chg="add del mod">
          <ac:chgData name="Shehzan Mohammed" userId="a6b78147d66dd722" providerId="LiveId" clId="{7ADBD81C-493A-4998-A729-744A4DD2A050}" dt="2021-11-13T04:21:31.658" v="5327" actId="20577"/>
          <ac:spMkLst>
            <pc:docMk/>
            <pc:sldMk cId="3550741885" sldId="922"/>
            <ac:spMk id="4" creationId="{003699E6-6E91-4EC1-861B-784A09F1FF60}"/>
          </ac:spMkLst>
        </pc:spChg>
        <pc:spChg chg="add del mod">
          <ac:chgData name="Shehzan Mohammed" userId="a6b78147d66dd722" providerId="LiveId" clId="{7ADBD81C-493A-4998-A729-744A4DD2A050}" dt="2021-11-13T04:18:34.511" v="4941"/>
          <ac:spMkLst>
            <pc:docMk/>
            <pc:sldMk cId="3550741885" sldId="922"/>
            <ac:spMk id="5" creationId="{CBF38A82-4E4F-4F55-A3CA-90095BAEA806}"/>
          </ac:spMkLst>
        </pc:spChg>
      </pc:sldChg>
      <pc:sldChg chg="modSp new mod">
        <pc:chgData name="Shehzan Mohammed" userId="a6b78147d66dd722" providerId="LiveId" clId="{7ADBD81C-493A-4998-A729-744A4DD2A050}" dt="2021-11-13T04:24:39.461" v="5460" actId="20577"/>
        <pc:sldMkLst>
          <pc:docMk/>
          <pc:sldMk cId="59470660" sldId="923"/>
        </pc:sldMkLst>
        <pc:spChg chg="mod">
          <ac:chgData name="Shehzan Mohammed" userId="a6b78147d66dd722" providerId="LiveId" clId="{7ADBD81C-493A-4998-A729-744A4DD2A050}" dt="2021-11-13T04:23:23.443" v="5345" actId="20577"/>
          <ac:spMkLst>
            <pc:docMk/>
            <pc:sldMk cId="59470660" sldId="923"/>
            <ac:spMk id="3" creationId="{1F82A741-7192-447F-BC4F-22909F80AC93}"/>
          </ac:spMkLst>
        </pc:spChg>
        <pc:spChg chg="mod">
          <ac:chgData name="Shehzan Mohammed" userId="a6b78147d66dd722" providerId="LiveId" clId="{7ADBD81C-493A-4998-A729-744A4DD2A050}" dt="2021-11-13T04:24:39.461" v="5460" actId="20577"/>
          <ac:spMkLst>
            <pc:docMk/>
            <pc:sldMk cId="59470660" sldId="923"/>
            <ac:spMk id="4" creationId="{E3C61E21-3216-4CBB-8A9F-CBFD5440F6A3}"/>
          </ac:spMkLst>
        </pc:spChg>
      </pc:sldChg>
      <pc:sldChg chg="addSp delSp modSp new add del mod modClrScheme chgLayout">
        <pc:chgData name="Shehzan Mohammed" userId="a6b78147d66dd722" providerId="LiveId" clId="{7ADBD81C-493A-4998-A729-744A4DD2A050}" dt="2021-11-13T04:27:49.368" v="5564" actId="1076"/>
        <pc:sldMkLst>
          <pc:docMk/>
          <pc:sldMk cId="1361953128" sldId="924"/>
        </pc:sldMkLst>
        <pc:spChg chg="mod ord">
          <ac:chgData name="Shehzan Mohammed" userId="a6b78147d66dd722" providerId="LiveId" clId="{7ADBD81C-493A-4998-A729-744A4DD2A050}" dt="2021-11-13T04:26:27.845" v="5549" actId="700"/>
          <ac:spMkLst>
            <pc:docMk/>
            <pc:sldMk cId="1361953128" sldId="924"/>
            <ac:spMk id="2" creationId="{6A2FD9DA-747C-4F4A-8241-28B4D83AEFF2}"/>
          </ac:spMkLst>
        </pc:spChg>
        <pc:spChg chg="add del mod ord">
          <ac:chgData name="Shehzan Mohammed" userId="a6b78147d66dd722" providerId="LiveId" clId="{7ADBD81C-493A-4998-A729-744A4DD2A050}" dt="2021-11-13T04:26:27.845" v="5549" actId="700"/>
          <ac:spMkLst>
            <pc:docMk/>
            <pc:sldMk cId="1361953128" sldId="924"/>
            <ac:spMk id="3" creationId="{E372FCEB-826F-40EC-8DD1-2FB22511380F}"/>
          </ac:spMkLst>
        </pc:spChg>
        <pc:spChg chg="add del mod ord">
          <ac:chgData name="Shehzan Mohammed" userId="a6b78147d66dd722" providerId="LiveId" clId="{7ADBD81C-493A-4998-A729-744A4DD2A050}" dt="2021-11-13T04:26:27.845" v="5549" actId="700"/>
          <ac:spMkLst>
            <pc:docMk/>
            <pc:sldMk cId="1361953128" sldId="924"/>
            <ac:spMk id="4" creationId="{FC694302-DEEB-4205-8788-AA59C22DFC34}"/>
          </ac:spMkLst>
        </pc:spChg>
        <pc:spChg chg="add del mod ord">
          <ac:chgData name="Shehzan Mohammed" userId="a6b78147d66dd722" providerId="LiveId" clId="{7ADBD81C-493A-4998-A729-744A4DD2A050}" dt="2021-11-13T04:26:18.034" v="5540" actId="700"/>
          <ac:spMkLst>
            <pc:docMk/>
            <pc:sldMk cId="1361953128" sldId="924"/>
            <ac:spMk id="5" creationId="{C5541516-2ACC-49F9-9FFF-590B3DCCEA7C}"/>
          </ac:spMkLst>
        </pc:spChg>
        <pc:spChg chg="add del mod ord">
          <ac:chgData name="Shehzan Mohammed" userId="a6b78147d66dd722" providerId="LiveId" clId="{7ADBD81C-493A-4998-A729-744A4DD2A050}" dt="2021-11-13T04:26:18.034" v="5540" actId="700"/>
          <ac:spMkLst>
            <pc:docMk/>
            <pc:sldMk cId="1361953128" sldId="924"/>
            <ac:spMk id="6" creationId="{10573DAA-CC33-4707-9560-11F32EE72CCB}"/>
          </ac:spMkLst>
        </pc:spChg>
        <pc:spChg chg="add mod ord">
          <ac:chgData name="Shehzan Mohammed" userId="a6b78147d66dd722" providerId="LiveId" clId="{7ADBD81C-493A-4998-A729-744A4DD2A050}" dt="2021-11-13T04:26:27.845" v="5549" actId="700"/>
          <ac:spMkLst>
            <pc:docMk/>
            <pc:sldMk cId="1361953128" sldId="924"/>
            <ac:spMk id="9" creationId="{38FA6833-518F-4E35-A048-59EAEE2448DC}"/>
          </ac:spMkLst>
        </pc:spChg>
        <pc:spChg chg="add mod ord">
          <ac:chgData name="Shehzan Mohammed" userId="a6b78147d66dd722" providerId="LiveId" clId="{7ADBD81C-493A-4998-A729-744A4DD2A050}" dt="2021-11-13T04:26:30.968" v="5552"/>
          <ac:spMkLst>
            <pc:docMk/>
            <pc:sldMk cId="1361953128" sldId="924"/>
            <ac:spMk id="10" creationId="{43FDC395-4C8A-4671-9ED7-1CFC4A2CF66C}"/>
          </ac:spMkLst>
        </pc:spChg>
        <pc:spChg chg="add del">
          <ac:chgData name="Shehzan Mohammed" userId="a6b78147d66dd722" providerId="LiveId" clId="{7ADBD81C-493A-4998-A729-744A4DD2A050}" dt="2021-11-13T04:26:30.106" v="5551" actId="22"/>
          <ac:spMkLst>
            <pc:docMk/>
            <pc:sldMk cId="1361953128" sldId="924"/>
            <ac:spMk id="12" creationId="{C28E5918-62ED-4E01-80B3-962C40D98A58}"/>
          </ac:spMkLst>
        </pc:spChg>
        <pc:picChg chg="add del mod ord modCrop">
          <ac:chgData name="Shehzan Mohammed" userId="a6b78147d66dd722" providerId="LiveId" clId="{7ADBD81C-493A-4998-A729-744A4DD2A050}" dt="2021-11-13T04:26:17.302" v="5539" actId="22"/>
          <ac:picMkLst>
            <pc:docMk/>
            <pc:sldMk cId="1361953128" sldId="924"/>
            <ac:picMk id="8" creationId="{331628F5-49EE-4A70-ADC3-C99D364D7915}"/>
          </ac:picMkLst>
        </pc:picChg>
        <pc:picChg chg="add mod modCrop">
          <ac:chgData name="Shehzan Mohammed" userId="a6b78147d66dd722" providerId="LiveId" clId="{7ADBD81C-493A-4998-A729-744A4DD2A050}" dt="2021-11-13T04:27:49.368" v="5564" actId="1076"/>
          <ac:picMkLst>
            <pc:docMk/>
            <pc:sldMk cId="1361953128" sldId="924"/>
            <ac:picMk id="14" creationId="{4D67196F-1DE8-45CD-AF4F-9037FE7D46C0}"/>
          </ac:picMkLst>
        </pc:picChg>
      </pc:sldChg>
      <pc:sldChg chg="addSp delSp modSp new mod modClrScheme chgLayout">
        <pc:chgData name="Shehzan Mohammed" userId="a6b78147d66dd722" providerId="LiveId" clId="{7ADBD81C-493A-4998-A729-744A4DD2A050}" dt="2021-11-13T04:28:27.717" v="5592" actId="20577"/>
        <pc:sldMkLst>
          <pc:docMk/>
          <pc:sldMk cId="3559296680" sldId="925"/>
        </pc:sldMkLst>
        <pc:spChg chg="del">
          <ac:chgData name="Shehzan Mohammed" userId="a6b78147d66dd722" providerId="LiveId" clId="{7ADBD81C-493A-4998-A729-744A4DD2A050}" dt="2021-11-13T04:28:21.676" v="5566" actId="700"/>
          <ac:spMkLst>
            <pc:docMk/>
            <pc:sldMk cId="3559296680" sldId="925"/>
            <ac:spMk id="2" creationId="{2484AFE9-6D9B-4285-B6C8-0D0C8419545D}"/>
          </ac:spMkLst>
        </pc:spChg>
        <pc:spChg chg="del mod ord">
          <ac:chgData name="Shehzan Mohammed" userId="a6b78147d66dd722" providerId="LiveId" clId="{7ADBD81C-493A-4998-A729-744A4DD2A050}" dt="2021-11-13T04:28:21.676" v="5566" actId="700"/>
          <ac:spMkLst>
            <pc:docMk/>
            <pc:sldMk cId="3559296680" sldId="925"/>
            <ac:spMk id="3" creationId="{45FA019A-A331-4061-B329-9B0259CDC883}"/>
          </ac:spMkLst>
        </pc:spChg>
        <pc:spChg chg="mod ord">
          <ac:chgData name="Shehzan Mohammed" userId="a6b78147d66dd722" providerId="LiveId" clId="{7ADBD81C-493A-4998-A729-744A4DD2A050}" dt="2021-11-13T04:28:21.676" v="5566" actId="700"/>
          <ac:spMkLst>
            <pc:docMk/>
            <pc:sldMk cId="3559296680" sldId="925"/>
            <ac:spMk id="4" creationId="{2AE52E8B-D768-4AE6-BBE3-73F63C9AF476}"/>
          </ac:spMkLst>
        </pc:spChg>
        <pc:spChg chg="add mod ord">
          <ac:chgData name="Shehzan Mohammed" userId="a6b78147d66dd722" providerId="LiveId" clId="{7ADBD81C-493A-4998-A729-744A4DD2A050}" dt="2021-11-13T04:28:27.717" v="5592" actId="20577"/>
          <ac:spMkLst>
            <pc:docMk/>
            <pc:sldMk cId="3559296680" sldId="925"/>
            <ac:spMk id="5" creationId="{16FD0848-5F50-4DED-89F6-05D471C3786F}"/>
          </ac:spMkLst>
        </pc:spChg>
        <pc:spChg chg="add mod ord">
          <ac:chgData name="Shehzan Mohammed" userId="a6b78147d66dd722" providerId="LiveId" clId="{7ADBD81C-493A-4998-A729-744A4DD2A050}" dt="2021-11-13T04:28:21.676" v="5566" actId="700"/>
          <ac:spMkLst>
            <pc:docMk/>
            <pc:sldMk cId="3559296680" sldId="925"/>
            <ac:spMk id="6" creationId="{AAC46804-9F00-4644-87FC-78379CC0FA67}"/>
          </ac:spMkLst>
        </pc:spChg>
      </pc:sldChg>
      <pc:sldChg chg="addSp delSp modSp new mod modClrScheme chgLayout">
        <pc:chgData name="Shehzan Mohammed" userId="a6b78147d66dd722" providerId="LiveId" clId="{7ADBD81C-493A-4998-A729-744A4DD2A050}" dt="2021-11-13T04:30:35.160" v="5859" actId="20577"/>
        <pc:sldMkLst>
          <pc:docMk/>
          <pc:sldMk cId="1742209806" sldId="926"/>
        </pc:sldMkLst>
        <pc:spChg chg="del mod ord">
          <ac:chgData name="Shehzan Mohammed" userId="a6b78147d66dd722" providerId="LiveId" clId="{7ADBD81C-493A-4998-A729-744A4DD2A050}" dt="2021-11-13T04:28:34.491" v="5594" actId="700"/>
          <ac:spMkLst>
            <pc:docMk/>
            <pc:sldMk cId="1742209806" sldId="926"/>
            <ac:spMk id="2" creationId="{659CAE03-FC33-451A-9B6E-9805378AA204}"/>
          </ac:spMkLst>
        </pc:spChg>
        <pc:spChg chg="del mod ord">
          <ac:chgData name="Shehzan Mohammed" userId="a6b78147d66dd722" providerId="LiveId" clId="{7ADBD81C-493A-4998-A729-744A4DD2A050}" dt="2021-11-13T04:28:34.491" v="5594" actId="700"/>
          <ac:spMkLst>
            <pc:docMk/>
            <pc:sldMk cId="1742209806" sldId="926"/>
            <ac:spMk id="3" creationId="{97C87D80-ECE9-48BB-9044-17817E9EB0B4}"/>
          </ac:spMkLst>
        </pc:spChg>
        <pc:spChg chg="add mod ord">
          <ac:chgData name="Shehzan Mohammed" userId="a6b78147d66dd722" providerId="LiveId" clId="{7ADBD81C-493A-4998-A729-744A4DD2A050}" dt="2021-11-13T04:28:36.835" v="5599" actId="20577"/>
          <ac:spMkLst>
            <pc:docMk/>
            <pc:sldMk cId="1742209806" sldId="926"/>
            <ac:spMk id="4" creationId="{A187CA2B-CC46-4B90-8F61-664D0390F073}"/>
          </ac:spMkLst>
        </pc:spChg>
        <pc:spChg chg="add mod ord">
          <ac:chgData name="Shehzan Mohammed" userId="a6b78147d66dd722" providerId="LiveId" clId="{7ADBD81C-493A-4998-A729-744A4DD2A050}" dt="2021-11-13T04:30:35.160" v="5859" actId="20577"/>
          <ac:spMkLst>
            <pc:docMk/>
            <pc:sldMk cId="1742209806" sldId="926"/>
            <ac:spMk id="5" creationId="{A5652CAC-371B-486D-91C0-96F733AD5B4C}"/>
          </ac:spMkLst>
        </pc:spChg>
      </pc:sldChg>
      <pc:sldChg chg="addSp delSp modSp new mod ord modClrScheme chgLayout">
        <pc:chgData name="Shehzan Mohammed" userId="a6b78147d66dd722" providerId="LiveId" clId="{7ADBD81C-493A-4998-A729-744A4DD2A050}" dt="2021-11-13T04:33:56.473" v="5935" actId="20577"/>
        <pc:sldMkLst>
          <pc:docMk/>
          <pc:sldMk cId="196808229" sldId="927"/>
        </pc:sldMkLst>
        <pc:spChg chg="mod ord">
          <ac:chgData name="Shehzan Mohammed" userId="a6b78147d66dd722" providerId="LiveId" clId="{7ADBD81C-493A-4998-A729-744A4DD2A050}" dt="2021-11-13T04:33:50.324" v="5908" actId="700"/>
          <ac:spMkLst>
            <pc:docMk/>
            <pc:sldMk cId="196808229" sldId="927"/>
            <ac:spMk id="2" creationId="{B242411A-6A2D-4ECF-9626-4E981D446957}"/>
          </ac:spMkLst>
        </pc:spChg>
        <pc:spChg chg="del mod ord">
          <ac:chgData name="Shehzan Mohammed" userId="a6b78147d66dd722" providerId="LiveId" clId="{7ADBD81C-493A-4998-A729-744A4DD2A050}" dt="2021-11-13T04:33:50.324" v="5908" actId="700"/>
          <ac:spMkLst>
            <pc:docMk/>
            <pc:sldMk cId="196808229" sldId="927"/>
            <ac:spMk id="3" creationId="{F67848F4-357F-49C8-BB93-877A2D4984D2}"/>
          </ac:spMkLst>
        </pc:spChg>
        <pc:spChg chg="del mod ord">
          <ac:chgData name="Shehzan Mohammed" userId="a6b78147d66dd722" providerId="LiveId" clId="{7ADBD81C-493A-4998-A729-744A4DD2A050}" dt="2021-11-13T04:33:50.324" v="5908" actId="700"/>
          <ac:spMkLst>
            <pc:docMk/>
            <pc:sldMk cId="196808229" sldId="927"/>
            <ac:spMk id="4" creationId="{F40C119A-2010-40A4-8794-D8A2DC12DADE}"/>
          </ac:spMkLst>
        </pc:spChg>
        <pc:spChg chg="add mod ord">
          <ac:chgData name="Shehzan Mohammed" userId="a6b78147d66dd722" providerId="LiveId" clId="{7ADBD81C-493A-4998-A729-744A4DD2A050}" dt="2021-11-13T04:33:56.473" v="5935" actId="20577"/>
          <ac:spMkLst>
            <pc:docMk/>
            <pc:sldMk cId="196808229" sldId="927"/>
            <ac:spMk id="5" creationId="{6E2DAA8A-7A64-4C79-A1D7-01FE14B0136F}"/>
          </ac:spMkLst>
        </pc:spChg>
        <pc:spChg chg="add mod ord">
          <ac:chgData name="Shehzan Mohammed" userId="a6b78147d66dd722" providerId="LiveId" clId="{7ADBD81C-493A-4998-A729-744A4DD2A050}" dt="2021-11-13T04:33:50.324" v="5908" actId="700"/>
          <ac:spMkLst>
            <pc:docMk/>
            <pc:sldMk cId="196808229" sldId="927"/>
            <ac:spMk id="6" creationId="{7A7973AB-3D25-4CA9-900C-9A9E4B16AEB3}"/>
          </ac:spMkLst>
        </pc:spChg>
      </pc:sldChg>
      <pc:sldChg chg="addSp delSp modSp new mod ord modClrScheme chgLayout">
        <pc:chgData name="Shehzan Mohammed" userId="a6b78147d66dd722" providerId="LiveId" clId="{7ADBD81C-493A-4998-A729-744A4DD2A050}" dt="2021-11-13T04:34:29.358" v="5956" actId="20577"/>
        <pc:sldMkLst>
          <pc:docMk/>
          <pc:sldMk cId="2286890348" sldId="928"/>
        </pc:sldMkLst>
        <pc:spChg chg="mod ord">
          <ac:chgData name="Shehzan Mohammed" userId="a6b78147d66dd722" providerId="LiveId" clId="{7ADBD81C-493A-4998-A729-744A4DD2A050}" dt="2021-11-13T04:34:26.076" v="5941" actId="700"/>
          <ac:spMkLst>
            <pc:docMk/>
            <pc:sldMk cId="2286890348" sldId="928"/>
            <ac:spMk id="2" creationId="{B3566E9E-6FA2-4552-854F-76E9B73FC34D}"/>
          </ac:spMkLst>
        </pc:spChg>
        <pc:spChg chg="del mod ord">
          <ac:chgData name="Shehzan Mohammed" userId="a6b78147d66dd722" providerId="LiveId" clId="{7ADBD81C-493A-4998-A729-744A4DD2A050}" dt="2021-11-13T04:34:26.076" v="5941" actId="700"/>
          <ac:spMkLst>
            <pc:docMk/>
            <pc:sldMk cId="2286890348" sldId="928"/>
            <ac:spMk id="3" creationId="{057344EE-7BFE-414A-B8A7-13343A37881B}"/>
          </ac:spMkLst>
        </pc:spChg>
        <pc:spChg chg="del mod ord">
          <ac:chgData name="Shehzan Mohammed" userId="a6b78147d66dd722" providerId="LiveId" clId="{7ADBD81C-493A-4998-A729-744A4DD2A050}" dt="2021-11-13T04:34:26.076" v="5941" actId="700"/>
          <ac:spMkLst>
            <pc:docMk/>
            <pc:sldMk cId="2286890348" sldId="928"/>
            <ac:spMk id="4" creationId="{AA159219-71C7-4BB0-A5B3-A26969A186F3}"/>
          </ac:spMkLst>
        </pc:spChg>
        <pc:spChg chg="add mod ord">
          <ac:chgData name="Shehzan Mohammed" userId="a6b78147d66dd722" providerId="LiveId" clId="{7ADBD81C-493A-4998-A729-744A4DD2A050}" dt="2021-11-13T04:34:29.358" v="5956" actId="20577"/>
          <ac:spMkLst>
            <pc:docMk/>
            <pc:sldMk cId="2286890348" sldId="928"/>
            <ac:spMk id="5" creationId="{08B384C1-371F-4D1A-9638-15AF51ECF08D}"/>
          </ac:spMkLst>
        </pc:spChg>
        <pc:spChg chg="add mod ord">
          <ac:chgData name="Shehzan Mohammed" userId="a6b78147d66dd722" providerId="LiveId" clId="{7ADBD81C-493A-4998-A729-744A4DD2A050}" dt="2021-11-13T04:34:26.076" v="5941" actId="700"/>
          <ac:spMkLst>
            <pc:docMk/>
            <pc:sldMk cId="2286890348" sldId="928"/>
            <ac:spMk id="6" creationId="{6C0619DA-A523-4B22-94AA-EAEFDF9A9B99}"/>
          </ac:spMkLst>
        </pc:spChg>
      </pc:sldChg>
      <pc:sldChg chg="addSp delSp modSp new mod ord modClrScheme chgLayout">
        <pc:chgData name="Shehzan Mohammed" userId="a6b78147d66dd722" providerId="LiveId" clId="{7ADBD81C-493A-4998-A729-744A4DD2A050}" dt="2021-11-13T04:36:31.766" v="6085" actId="20577"/>
        <pc:sldMkLst>
          <pc:docMk/>
          <pc:sldMk cId="1419684840" sldId="929"/>
        </pc:sldMkLst>
        <pc:spChg chg="mod ord">
          <ac:chgData name="Shehzan Mohammed" userId="a6b78147d66dd722" providerId="LiveId" clId="{7ADBD81C-493A-4998-A729-744A4DD2A050}" dt="2021-11-13T04:36:26.529" v="6063" actId="700"/>
          <ac:spMkLst>
            <pc:docMk/>
            <pc:sldMk cId="1419684840" sldId="929"/>
            <ac:spMk id="2" creationId="{6670A4F9-97CC-4B9D-9EC4-2E46C3A7304C}"/>
          </ac:spMkLst>
        </pc:spChg>
        <pc:spChg chg="del mod ord">
          <ac:chgData name="Shehzan Mohammed" userId="a6b78147d66dd722" providerId="LiveId" clId="{7ADBD81C-493A-4998-A729-744A4DD2A050}" dt="2021-11-13T04:36:26.529" v="6063" actId="700"/>
          <ac:spMkLst>
            <pc:docMk/>
            <pc:sldMk cId="1419684840" sldId="929"/>
            <ac:spMk id="3" creationId="{AEEC5870-7488-4BE2-A49B-AEC82DDD81B4}"/>
          </ac:spMkLst>
        </pc:spChg>
        <pc:spChg chg="add mod ord">
          <ac:chgData name="Shehzan Mohammed" userId="a6b78147d66dd722" providerId="LiveId" clId="{7ADBD81C-493A-4998-A729-744A4DD2A050}" dt="2021-11-13T04:36:31.766" v="6085" actId="20577"/>
          <ac:spMkLst>
            <pc:docMk/>
            <pc:sldMk cId="1419684840" sldId="929"/>
            <ac:spMk id="4" creationId="{FBBA3B43-4C4E-440C-A622-344C4D177E13}"/>
          </ac:spMkLst>
        </pc:spChg>
        <pc:spChg chg="add mod ord">
          <ac:chgData name="Shehzan Mohammed" userId="a6b78147d66dd722" providerId="LiveId" clId="{7ADBD81C-493A-4998-A729-744A4DD2A050}" dt="2021-11-13T04:36:26.529" v="6063" actId="700"/>
          <ac:spMkLst>
            <pc:docMk/>
            <pc:sldMk cId="1419684840" sldId="929"/>
            <ac:spMk id="5" creationId="{B7A19613-63E7-41AD-ABBD-8A446BA1E107}"/>
          </ac:spMkLst>
        </pc:spChg>
      </pc:sldChg>
      <pc:sldChg chg="addSp delSp modSp new mod ord modClrScheme chgLayout">
        <pc:chgData name="Shehzan Mohammed" userId="a6b78147d66dd722" providerId="LiveId" clId="{7ADBD81C-493A-4998-A729-744A4DD2A050}" dt="2021-11-13T04:36:53.822" v="6111" actId="20577"/>
        <pc:sldMkLst>
          <pc:docMk/>
          <pc:sldMk cId="2833437266" sldId="930"/>
        </pc:sldMkLst>
        <pc:spChg chg="mod ord">
          <ac:chgData name="Shehzan Mohammed" userId="a6b78147d66dd722" providerId="LiveId" clId="{7ADBD81C-493A-4998-A729-744A4DD2A050}" dt="2021-11-13T04:36:48.755" v="6089" actId="700"/>
          <ac:spMkLst>
            <pc:docMk/>
            <pc:sldMk cId="2833437266" sldId="930"/>
            <ac:spMk id="2" creationId="{8BAE19A2-1775-4B07-8359-EFEA0043B351}"/>
          </ac:spMkLst>
        </pc:spChg>
        <pc:spChg chg="del mod ord">
          <ac:chgData name="Shehzan Mohammed" userId="a6b78147d66dd722" providerId="LiveId" clId="{7ADBD81C-493A-4998-A729-744A4DD2A050}" dt="2021-11-13T04:36:48.755" v="6089" actId="700"/>
          <ac:spMkLst>
            <pc:docMk/>
            <pc:sldMk cId="2833437266" sldId="930"/>
            <ac:spMk id="3" creationId="{BAE5AE3D-01B9-49D3-90EA-D31135996313}"/>
          </ac:spMkLst>
        </pc:spChg>
        <pc:spChg chg="del mod ord">
          <ac:chgData name="Shehzan Mohammed" userId="a6b78147d66dd722" providerId="LiveId" clId="{7ADBD81C-493A-4998-A729-744A4DD2A050}" dt="2021-11-13T04:36:48.755" v="6089" actId="700"/>
          <ac:spMkLst>
            <pc:docMk/>
            <pc:sldMk cId="2833437266" sldId="930"/>
            <ac:spMk id="4" creationId="{700C7A2D-74C7-47D2-B3D3-AF22802B1DE3}"/>
          </ac:spMkLst>
        </pc:spChg>
        <pc:spChg chg="add mod ord">
          <ac:chgData name="Shehzan Mohammed" userId="a6b78147d66dd722" providerId="LiveId" clId="{7ADBD81C-493A-4998-A729-744A4DD2A050}" dt="2021-11-13T04:36:53.822" v="6111" actId="20577"/>
          <ac:spMkLst>
            <pc:docMk/>
            <pc:sldMk cId="2833437266" sldId="930"/>
            <ac:spMk id="5" creationId="{1D91C6B9-FA20-4761-B2F7-761B6813BAE6}"/>
          </ac:spMkLst>
        </pc:spChg>
        <pc:spChg chg="add mod ord">
          <ac:chgData name="Shehzan Mohammed" userId="a6b78147d66dd722" providerId="LiveId" clId="{7ADBD81C-493A-4998-A729-744A4DD2A050}" dt="2021-11-13T04:36:48.755" v="6089" actId="700"/>
          <ac:spMkLst>
            <pc:docMk/>
            <pc:sldMk cId="2833437266" sldId="930"/>
            <ac:spMk id="6" creationId="{441DABD1-1200-49B4-9C2B-46AE6D3D0C77}"/>
          </ac:spMkLst>
        </pc:spChg>
      </pc:sldChg>
      <pc:sldChg chg="new del">
        <pc:chgData name="Shehzan Mohammed" userId="a6b78147d66dd722" providerId="LiveId" clId="{7ADBD81C-493A-4998-A729-744A4DD2A050}" dt="2021-11-13T04:36:57.557" v="6113" actId="47"/>
        <pc:sldMkLst>
          <pc:docMk/>
          <pc:sldMk cId="110996604" sldId="931"/>
        </pc:sldMkLst>
      </pc:sldChg>
      <pc:sldChg chg="addSp delSp modSp new mod modClrScheme chgLayout">
        <pc:chgData name="Shehzan Mohammed" userId="a6b78147d66dd722" providerId="LiveId" clId="{7ADBD81C-493A-4998-A729-744A4DD2A050}" dt="2021-11-13T04:42:31.656" v="6517" actId="5793"/>
        <pc:sldMkLst>
          <pc:docMk/>
          <pc:sldMk cId="1756932229" sldId="931"/>
        </pc:sldMkLst>
        <pc:spChg chg="mod ord">
          <ac:chgData name="Shehzan Mohammed" userId="a6b78147d66dd722" providerId="LiveId" clId="{7ADBD81C-493A-4998-A729-744A4DD2A050}" dt="2021-11-13T04:39:35.973" v="6155" actId="700"/>
          <ac:spMkLst>
            <pc:docMk/>
            <pc:sldMk cId="1756932229" sldId="931"/>
            <ac:spMk id="2" creationId="{11227A60-DB1F-4175-BD71-0C4CFD637FCE}"/>
          </ac:spMkLst>
        </pc:spChg>
        <pc:spChg chg="mod ord">
          <ac:chgData name="Shehzan Mohammed" userId="a6b78147d66dd722" providerId="LiveId" clId="{7ADBD81C-493A-4998-A729-744A4DD2A050}" dt="2021-11-13T04:39:35.973" v="6155" actId="700"/>
          <ac:spMkLst>
            <pc:docMk/>
            <pc:sldMk cId="1756932229" sldId="931"/>
            <ac:spMk id="3" creationId="{8308EC1B-98DD-4809-8768-99AB2AF7DF3A}"/>
          </ac:spMkLst>
        </pc:spChg>
        <pc:spChg chg="del mod ord">
          <ac:chgData name="Shehzan Mohammed" userId="a6b78147d66dd722" providerId="LiveId" clId="{7ADBD81C-493A-4998-A729-744A4DD2A050}" dt="2021-11-13T04:39:35.973" v="6155" actId="700"/>
          <ac:spMkLst>
            <pc:docMk/>
            <pc:sldMk cId="1756932229" sldId="931"/>
            <ac:spMk id="4" creationId="{CBA21710-3C6D-4808-B151-9B0D4B6BEF4C}"/>
          </ac:spMkLst>
        </pc:spChg>
        <pc:spChg chg="add mod ord">
          <ac:chgData name="Shehzan Mohammed" userId="a6b78147d66dd722" providerId="LiveId" clId="{7ADBD81C-493A-4998-A729-744A4DD2A050}" dt="2021-11-13T04:42:07.785" v="6492" actId="20577"/>
          <ac:spMkLst>
            <pc:docMk/>
            <pc:sldMk cId="1756932229" sldId="931"/>
            <ac:spMk id="5" creationId="{31BA83E0-0E12-4455-B017-0D1805B75534}"/>
          </ac:spMkLst>
        </pc:spChg>
        <pc:spChg chg="add mod ord">
          <ac:chgData name="Shehzan Mohammed" userId="a6b78147d66dd722" providerId="LiveId" clId="{7ADBD81C-493A-4998-A729-744A4DD2A050}" dt="2021-11-13T04:42:31.656" v="6517" actId="5793"/>
          <ac:spMkLst>
            <pc:docMk/>
            <pc:sldMk cId="1756932229" sldId="931"/>
            <ac:spMk id="6" creationId="{1B3D7CF7-005D-4CF1-B55F-EE6EEE172809}"/>
          </ac:spMkLst>
        </pc:spChg>
      </pc:sldChg>
      <pc:sldChg chg="add del">
        <pc:chgData name="Shehzan Mohammed" userId="a6b78147d66dd722" providerId="LiveId" clId="{7ADBD81C-493A-4998-A729-744A4DD2A050}" dt="2021-11-13T04:38:59.629" v="6129" actId="47"/>
        <pc:sldMkLst>
          <pc:docMk/>
          <pc:sldMk cId="3083626773" sldId="931"/>
        </pc:sldMkLst>
      </pc:sldChg>
      <pc:sldChg chg="new del">
        <pc:chgData name="Shehzan Mohammed" userId="a6b78147d66dd722" providerId="LiveId" clId="{7ADBD81C-493A-4998-A729-744A4DD2A050}" dt="2021-11-13T04:38:45.698" v="6127" actId="47"/>
        <pc:sldMkLst>
          <pc:docMk/>
          <pc:sldMk cId="3877503067" sldId="93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947207-DB9C-4EC1-9E4C-CF12F44D945E}" type="doc">
      <dgm:prSet loTypeId="urn:microsoft.com/office/officeart/2005/8/layout/radial5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621024B-F994-4429-AEA2-A8E1DEF6EECC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/>
            <a:t>Thrust</a:t>
          </a:r>
        </a:p>
      </dgm:t>
    </dgm:pt>
    <dgm:pt modelId="{305E0A10-96B7-4754-B4BC-2D3D9CFD4C9D}" type="parTrans" cxnId="{0CE2EC00-807A-4B04-80D6-16D107ADEDE3}">
      <dgm:prSet/>
      <dgm:spPr/>
      <dgm:t>
        <a:bodyPr/>
        <a:lstStyle/>
        <a:p>
          <a:endParaRPr lang="en-US"/>
        </a:p>
      </dgm:t>
    </dgm:pt>
    <dgm:pt modelId="{B32716D7-2385-4690-BDBE-775FB4AB355B}" type="sibTrans" cxnId="{0CE2EC00-807A-4B04-80D6-16D107ADEDE3}">
      <dgm:prSet/>
      <dgm:spPr/>
      <dgm:t>
        <a:bodyPr/>
        <a:lstStyle/>
        <a:p>
          <a:endParaRPr lang="en-US"/>
        </a:p>
      </dgm:t>
    </dgm:pt>
    <dgm:pt modelId="{EFAD9CA9-E234-41B2-B987-83C7D490AC30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/>
            <a:t>CUDA C/C++</a:t>
          </a:r>
        </a:p>
      </dgm:t>
    </dgm:pt>
    <dgm:pt modelId="{C8626D67-7C9A-4CD0-A51A-6EFBB41B8159}" type="parTrans" cxnId="{C3510762-9386-4234-847B-146D79DCE45A}">
      <dgm:prSet/>
      <dgm:spPr/>
      <dgm:t>
        <a:bodyPr/>
        <a:lstStyle/>
        <a:p>
          <a:endParaRPr lang="en-US"/>
        </a:p>
      </dgm:t>
    </dgm:pt>
    <dgm:pt modelId="{101B1948-EF09-48CF-A4BD-5D4C9395FF73}" type="sibTrans" cxnId="{C3510762-9386-4234-847B-146D79DCE45A}">
      <dgm:prSet/>
      <dgm:spPr/>
      <dgm:t>
        <a:bodyPr/>
        <a:lstStyle/>
        <a:p>
          <a:endParaRPr lang="en-US"/>
        </a:p>
      </dgm:t>
    </dgm:pt>
    <dgm:pt modelId="{11F5DE5B-9131-4A68-A594-358D6880E3F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/>
            <a:t>CUBLAS, CUFFT, NPP</a:t>
          </a:r>
        </a:p>
      </dgm:t>
    </dgm:pt>
    <dgm:pt modelId="{4C1D9B32-3187-4F56-8240-D29E0DE982C1}" type="parTrans" cxnId="{BF8891D6-1088-404C-A73A-E921B75C14C2}">
      <dgm:prSet/>
      <dgm:spPr/>
      <dgm:t>
        <a:bodyPr/>
        <a:lstStyle/>
        <a:p>
          <a:endParaRPr lang="en-US"/>
        </a:p>
      </dgm:t>
    </dgm:pt>
    <dgm:pt modelId="{F694B607-616E-4613-AFF4-F0FF335C5895}" type="sibTrans" cxnId="{BF8891D6-1088-404C-A73A-E921B75C14C2}">
      <dgm:prSet/>
      <dgm:spPr/>
      <dgm:t>
        <a:bodyPr/>
        <a:lstStyle/>
        <a:p>
          <a:endParaRPr lang="en-US"/>
        </a:p>
      </dgm:t>
    </dgm:pt>
    <dgm:pt modelId="{4DF8E371-0D5C-4E7F-A820-8D0ED30E810A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/>
            <a:t>STL</a:t>
          </a:r>
        </a:p>
      </dgm:t>
    </dgm:pt>
    <dgm:pt modelId="{B41C644E-FD25-4653-A3F9-E68E8A2C7662}" type="parTrans" cxnId="{067186E9-7AE2-48DF-9490-E599107C8259}">
      <dgm:prSet/>
      <dgm:spPr/>
      <dgm:t>
        <a:bodyPr/>
        <a:lstStyle/>
        <a:p>
          <a:endParaRPr lang="en-US"/>
        </a:p>
      </dgm:t>
    </dgm:pt>
    <dgm:pt modelId="{45C7B556-4398-44CF-902D-89B130D3221C}" type="sibTrans" cxnId="{067186E9-7AE2-48DF-9490-E599107C8259}">
      <dgm:prSet/>
      <dgm:spPr/>
      <dgm:t>
        <a:bodyPr/>
        <a:lstStyle/>
        <a:p>
          <a:endParaRPr lang="en-US"/>
        </a:p>
      </dgm:t>
    </dgm:pt>
    <dgm:pt modelId="{9872E7FB-A9DB-40E5-9A80-DBE58E97BB17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/>
            <a:t>CUDA Fortran</a:t>
          </a:r>
        </a:p>
      </dgm:t>
    </dgm:pt>
    <dgm:pt modelId="{8FB01F3E-47F7-4F0E-B4E9-E3196F0A3B9D}" type="parTrans" cxnId="{5C140190-E786-406C-A67A-D1D24A2F914B}">
      <dgm:prSet/>
      <dgm:spPr/>
      <dgm:t>
        <a:bodyPr/>
        <a:lstStyle/>
        <a:p>
          <a:endParaRPr lang="en-US"/>
        </a:p>
      </dgm:t>
    </dgm:pt>
    <dgm:pt modelId="{BBB94153-A35B-4DA3-BD84-CCB4D12A8D36}" type="sibTrans" cxnId="{5C140190-E786-406C-A67A-D1D24A2F914B}">
      <dgm:prSet/>
      <dgm:spPr/>
      <dgm:t>
        <a:bodyPr/>
        <a:lstStyle/>
        <a:p>
          <a:endParaRPr lang="en-US"/>
        </a:p>
      </dgm:t>
    </dgm:pt>
    <dgm:pt modelId="{CF78F59E-CDED-4A22-AC82-C7AD52CE7D14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/>
            <a:t>C/C++</a:t>
          </a:r>
        </a:p>
      </dgm:t>
    </dgm:pt>
    <dgm:pt modelId="{51F398F5-D6D6-468C-A192-CFB40FAC4403}" type="parTrans" cxnId="{943BF4CC-9FCB-4E93-A08E-B0203C100A39}">
      <dgm:prSet/>
      <dgm:spPr/>
      <dgm:t>
        <a:bodyPr/>
        <a:lstStyle/>
        <a:p>
          <a:endParaRPr lang="en-US"/>
        </a:p>
      </dgm:t>
    </dgm:pt>
    <dgm:pt modelId="{0251C2CB-0439-44E0-957C-AF61D5EFB3D9}" type="sibTrans" cxnId="{943BF4CC-9FCB-4E93-A08E-B0203C100A39}">
      <dgm:prSet/>
      <dgm:spPr/>
      <dgm:t>
        <a:bodyPr/>
        <a:lstStyle/>
        <a:p>
          <a:endParaRPr lang="en-US"/>
        </a:p>
      </dgm:t>
    </dgm:pt>
    <dgm:pt modelId="{3B77F5AE-F58D-4449-A67E-EEE615090285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err="1"/>
            <a:t>OpenMP</a:t>
          </a:r>
          <a:endParaRPr lang="en-US"/>
        </a:p>
        <a:p>
          <a:r>
            <a:rPr lang="en-US"/>
            <a:t>TBB</a:t>
          </a:r>
        </a:p>
      </dgm:t>
    </dgm:pt>
    <dgm:pt modelId="{D597E889-C5E3-4F28-8F3C-B2082270391B}" type="parTrans" cxnId="{06CE1A80-EDE6-481C-9BB3-36DE7D897DE2}">
      <dgm:prSet/>
      <dgm:spPr/>
      <dgm:t>
        <a:bodyPr/>
        <a:lstStyle/>
        <a:p>
          <a:endParaRPr lang="en-US"/>
        </a:p>
      </dgm:t>
    </dgm:pt>
    <dgm:pt modelId="{7C3EB946-69A4-43CD-AE4D-46A4C80CB355}" type="sibTrans" cxnId="{06CE1A80-EDE6-481C-9BB3-36DE7D897DE2}">
      <dgm:prSet/>
      <dgm:spPr/>
      <dgm:t>
        <a:bodyPr/>
        <a:lstStyle/>
        <a:p>
          <a:endParaRPr lang="en-US"/>
        </a:p>
      </dgm:t>
    </dgm:pt>
    <dgm:pt modelId="{256B57A5-02C6-4D09-B6F2-001422DF22D7}" type="pres">
      <dgm:prSet presAssocID="{1B947207-DB9C-4EC1-9E4C-CF12F44D945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5479C0B-4222-4975-B63F-94E4216C018F}" type="pres">
      <dgm:prSet presAssocID="{6621024B-F994-4429-AEA2-A8E1DEF6EECC}" presName="centerShape" presStyleLbl="node0" presStyleIdx="0" presStyleCnt="1"/>
      <dgm:spPr/>
    </dgm:pt>
    <dgm:pt modelId="{B695347C-7CEE-4665-A147-13EF6DE2F138}" type="pres">
      <dgm:prSet presAssocID="{C8626D67-7C9A-4CD0-A51A-6EFBB41B8159}" presName="parTrans" presStyleLbl="sibTrans2D1" presStyleIdx="0" presStyleCnt="6" custAng="5615049"/>
      <dgm:spPr>
        <a:prstGeom prst="upDownArrow">
          <a:avLst/>
        </a:prstGeom>
      </dgm:spPr>
    </dgm:pt>
    <dgm:pt modelId="{66586A62-4367-46E5-96CC-3CD365A9AE12}" type="pres">
      <dgm:prSet presAssocID="{C8626D67-7C9A-4CD0-A51A-6EFBB41B8159}" presName="connectorText" presStyleLbl="sibTrans2D1" presStyleIdx="0" presStyleCnt="6"/>
      <dgm:spPr/>
    </dgm:pt>
    <dgm:pt modelId="{BEBB28CB-A7CD-47B2-AA27-A56AB8C68578}" type="pres">
      <dgm:prSet presAssocID="{EFAD9CA9-E234-41B2-B987-83C7D490AC30}" presName="node" presStyleLbl="node1" presStyleIdx="0" presStyleCnt="6">
        <dgm:presLayoutVars>
          <dgm:bulletEnabled val="1"/>
        </dgm:presLayoutVars>
      </dgm:prSet>
      <dgm:spPr/>
    </dgm:pt>
    <dgm:pt modelId="{B801BDEE-24AC-43AB-9231-EB8D2FCA31D5}" type="pres">
      <dgm:prSet presAssocID="{4C1D9B32-3187-4F56-8240-D29E0DE982C1}" presName="parTrans" presStyleLbl="sibTrans2D1" presStyleIdx="1" presStyleCnt="6" custAng="5615049"/>
      <dgm:spPr>
        <a:prstGeom prst="upDownArrow">
          <a:avLst/>
        </a:prstGeom>
      </dgm:spPr>
    </dgm:pt>
    <dgm:pt modelId="{B13F6D52-E339-4E37-BDDC-73BDD1090F32}" type="pres">
      <dgm:prSet presAssocID="{4C1D9B32-3187-4F56-8240-D29E0DE982C1}" presName="connectorText" presStyleLbl="sibTrans2D1" presStyleIdx="1" presStyleCnt="6"/>
      <dgm:spPr/>
    </dgm:pt>
    <dgm:pt modelId="{4585B5BD-B667-4769-82BB-472453E2EB77}" type="pres">
      <dgm:prSet presAssocID="{11F5DE5B-9131-4A68-A594-358D6880E3FE}" presName="node" presStyleLbl="node1" presStyleIdx="1" presStyleCnt="6">
        <dgm:presLayoutVars>
          <dgm:bulletEnabled val="1"/>
        </dgm:presLayoutVars>
      </dgm:prSet>
      <dgm:spPr/>
    </dgm:pt>
    <dgm:pt modelId="{958AE467-E172-46BF-AA14-A9DA73982C9C}" type="pres">
      <dgm:prSet presAssocID="{B41C644E-FD25-4653-A3F9-E68E8A2C7662}" presName="parTrans" presStyleLbl="sibTrans2D1" presStyleIdx="2" presStyleCnt="6" custAng="5615049"/>
      <dgm:spPr>
        <a:prstGeom prst="upDownArrow">
          <a:avLst/>
        </a:prstGeom>
      </dgm:spPr>
    </dgm:pt>
    <dgm:pt modelId="{A6DBD21D-6BA0-402A-AF90-6452BE5DA245}" type="pres">
      <dgm:prSet presAssocID="{B41C644E-FD25-4653-A3F9-E68E8A2C7662}" presName="connectorText" presStyleLbl="sibTrans2D1" presStyleIdx="2" presStyleCnt="6"/>
      <dgm:spPr/>
    </dgm:pt>
    <dgm:pt modelId="{ADF104A3-1983-49E3-B6FB-E25FF36E4885}" type="pres">
      <dgm:prSet presAssocID="{4DF8E371-0D5C-4E7F-A820-8D0ED30E810A}" presName="node" presStyleLbl="node1" presStyleIdx="2" presStyleCnt="6">
        <dgm:presLayoutVars>
          <dgm:bulletEnabled val="1"/>
        </dgm:presLayoutVars>
      </dgm:prSet>
      <dgm:spPr/>
    </dgm:pt>
    <dgm:pt modelId="{39640F0E-3ECF-4FC5-BE9C-7D57885ABFA6}" type="pres">
      <dgm:prSet presAssocID="{8FB01F3E-47F7-4F0E-B4E9-E3196F0A3B9D}" presName="parTrans" presStyleLbl="sibTrans2D1" presStyleIdx="3" presStyleCnt="6" custAng="5615049"/>
      <dgm:spPr>
        <a:prstGeom prst="upDownArrow">
          <a:avLst/>
        </a:prstGeom>
      </dgm:spPr>
    </dgm:pt>
    <dgm:pt modelId="{6BC5017F-4218-45DE-8B32-96FB93FD15AA}" type="pres">
      <dgm:prSet presAssocID="{8FB01F3E-47F7-4F0E-B4E9-E3196F0A3B9D}" presName="connectorText" presStyleLbl="sibTrans2D1" presStyleIdx="3" presStyleCnt="6"/>
      <dgm:spPr/>
    </dgm:pt>
    <dgm:pt modelId="{53415D32-9FBA-41B1-9A99-F8431FF7535A}" type="pres">
      <dgm:prSet presAssocID="{9872E7FB-A9DB-40E5-9A80-DBE58E97BB17}" presName="node" presStyleLbl="node1" presStyleIdx="3" presStyleCnt="6">
        <dgm:presLayoutVars>
          <dgm:bulletEnabled val="1"/>
        </dgm:presLayoutVars>
      </dgm:prSet>
      <dgm:spPr/>
    </dgm:pt>
    <dgm:pt modelId="{4D64AD63-7ACA-4E97-A584-4F04531A2D64}" type="pres">
      <dgm:prSet presAssocID="{51F398F5-D6D6-468C-A192-CFB40FAC4403}" presName="parTrans" presStyleLbl="sibTrans2D1" presStyleIdx="4" presStyleCnt="6" custAng="5615049"/>
      <dgm:spPr>
        <a:prstGeom prst="upDownArrow">
          <a:avLst/>
        </a:prstGeom>
      </dgm:spPr>
    </dgm:pt>
    <dgm:pt modelId="{2009C378-FC9F-4967-A0CF-3AFE4AFCB93C}" type="pres">
      <dgm:prSet presAssocID="{51F398F5-D6D6-468C-A192-CFB40FAC4403}" presName="connectorText" presStyleLbl="sibTrans2D1" presStyleIdx="4" presStyleCnt="6"/>
      <dgm:spPr/>
    </dgm:pt>
    <dgm:pt modelId="{CF640C6B-1D3B-49E1-8FB5-BBE3C5213414}" type="pres">
      <dgm:prSet presAssocID="{CF78F59E-CDED-4A22-AC82-C7AD52CE7D14}" presName="node" presStyleLbl="node1" presStyleIdx="4" presStyleCnt="6">
        <dgm:presLayoutVars>
          <dgm:bulletEnabled val="1"/>
        </dgm:presLayoutVars>
      </dgm:prSet>
      <dgm:spPr/>
    </dgm:pt>
    <dgm:pt modelId="{5B9745E6-D3DA-4667-B065-EA3FE9CD91ED}" type="pres">
      <dgm:prSet presAssocID="{D597E889-C5E3-4F28-8F3C-B2082270391B}" presName="parTrans" presStyleLbl="sibTrans2D1" presStyleIdx="5" presStyleCnt="6"/>
      <dgm:spPr/>
    </dgm:pt>
    <dgm:pt modelId="{A1126C05-AB56-45E5-A114-EE383E99315F}" type="pres">
      <dgm:prSet presAssocID="{D597E889-C5E3-4F28-8F3C-B2082270391B}" presName="connectorText" presStyleLbl="sibTrans2D1" presStyleIdx="5" presStyleCnt="6"/>
      <dgm:spPr/>
    </dgm:pt>
    <dgm:pt modelId="{ECD35B6D-E492-44B6-8FB4-532929C4BA95}" type="pres">
      <dgm:prSet presAssocID="{3B77F5AE-F58D-4449-A67E-EEE615090285}" presName="node" presStyleLbl="node1" presStyleIdx="5" presStyleCnt="6">
        <dgm:presLayoutVars>
          <dgm:bulletEnabled val="1"/>
        </dgm:presLayoutVars>
      </dgm:prSet>
      <dgm:spPr/>
    </dgm:pt>
  </dgm:ptLst>
  <dgm:cxnLst>
    <dgm:cxn modelId="{0CE2EC00-807A-4B04-80D6-16D107ADEDE3}" srcId="{1B947207-DB9C-4EC1-9E4C-CF12F44D945E}" destId="{6621024B-F994-4429-AEA2-A8E1DEF6EECC}" srcOrd="0" destOrd="0" parTransId="{305E0A10-96B7-4754-B4BC-2D3D9CFD4C9D}" sibTransId="{B32716D7-2385-4690-BDBE-775FB4AB355B}"/>
    <dgm:cxn modelId="{19405E03-CAF3-40E6-9CF4-AA00548CDEDE}" type="presOf" srcId="{51F398F5-D6D6-468C-A192-CFB40FAC4403}" destId="{2009C378-FC9F-4967-A0CF-3AFE4AFCB93C}" srcOrd="1" destOrd="0" presId="urn:microsoft.com/office/officeart/2005/8/layout/radial5"/>
    <dgm:cxn modelId="{10F9EF0F-2005-4571-9B5C-18735531FC84}" type="presOf" srcId="{C8626D67-7C9A-4CD0-A51A-6EFBB41B8159}" destId="{66586A62-4367-46E5-96CC-3CD365A9AE12}" srcOrd="1" destOrd="0" presId="urn:microsoft.com/office/officeart/2005/8/layout/radial5"/>
    <dgm:cxn modelId="{ABD41F12-9CC3-4D1B-9471-ED65E005049E}" type="presOf" srcId="{3B77F5AE-F58D-4449-A67E-EEE615090285}" destId="{ECD35B6D-E492-44B6-8FB4-532929C4BA95}" srcOrd="0" destOrd="0" presId="urn:microsoft.com/office/officeart/2005/8/layout/radial5"/>
    <dgm:cxn modelId="{7DA36D2D-6534-41EA-95DC-A0AD739B536A}" type="presOf" srcId="{B41C644E-FD25-4653-A3F9-E68E8A2C7662}" destId="{958AE467-E172-46BF-AA14-A9DA73982C9C}" srcOrd="0" destOrd="0" presId="urn:microsoft.com/office/officeart/2005/8/layout/radial5"/>
    <dgm:cxn modelId="{1D64DD3F-5D00-4D4D-99AD-766622FB0694}" type="presOf" srcId="{11F5DE5B-9131-4A68-A594-358D6880E3FE}" destId="{4585B5BD-B667-4769-82BB-472453E2EB77}" srcOrd="0" destOrd="0" presId="urn:microsoft.com/office/officeart/2005/8/layout/radial5"/>
    <dgm:cxn modelId="{C3510762-9386-4234-847B-146D79DCE45A}" srcId="{6621024B-F994-4429-AEA2-A8E1DEF6EECC}" destId="{EFAD9CA9-E234-41B2-B987-83C7D490AC30}" srcOrd="0" destOrd="0" parTransId="{C8626D67-7C9A-4CD0-A51A-6EFBB41B8159}" sibTransId="{101B1948-EF09-48CF-A4BD-5D4C9395FF73}"/>
    <dgm:cxn modelId="{ABE3A067-A3CE-42E1-BBC1-7D2A5C316823}" type="presOf" srcId="{8FB01F3E-47F7-4F0E-B4E9-E3196F0A3B9D}" destId="{39640F0E-3ECF-4FC5-BE9C-7D57885ABFA6}" srcOrd="0" destOrd="0" presId="urn:microsoft.com/office/officeart/2005/8/layout/radial5"/>
    <dgm:cxn modelId="{741D4D4F-EB9E-4D4D-9850-29158DDFF928}" type="presOf" srcId="{EFAD9CA9-E234-41B2-B987-83C7D490AC30}" destId="{BEBB28CB-A7CD-47B2-AA27-A56AB8C68578}" srcOrd="0" destOrd="0" presId="urn:microsoft.com/office/officeart/2005/8/layout/radial5"/>
    <dgm:cxn modelId="{A3BA7351-9320-4CCA-8CEC-5355FD726201}" type="presOf" srcId="{6621024B-F994-4429-AEA2-A8E1DEF6EECC}" destId="{B5479C0B-4222-4975-B63F-94E4216C018F}" srcOrd="0" destOrd="0" presId="urn:microsoft.com/office/officeart/2005/8/layout/radial5"/>
    <dgm:cxn modelId="{0E423052-3C8F-40D4-9AEB-91D487D4A0C5}" type="presOf" srcId="{51F398F5-D6D6-468C-A192-CFB40FAC4403}" destId="{4D64AD63-7ACA-4E97-A584-4F04531A2D64}" srcOrd="0" destOrd="0" presId="urn:microsoft.com/office/officeart/2005/8/layout/radial5"/>
    <dgm:cxn modelId="{615D3B53-0299-4EEF-9BFD-A6A9A9DD8F43}" type="presOf" srcId="{D597E889-C5E3-4F28-8F3C-B2082270391B}" destId="{A1126C05-AB56-45E5-A114-EE383E99315F}" srcOrd="1" destOrd="0" presId="urn:microsoft.com/office/officeart/2005/8/layout/radial5"/>
    <dgm:cxn modelId="{06CE1A80-EDE6-481C-9BB3-36DE7D897DE2}" srcId="{6621024B-F994-4429-AEA2-A8E1DEF6EECC}" destId="{3B77F5AE-F58D-4449-A67E-EEE615090285}" srcOrd="5" destOrd="0" parTransId="{D597E889-C5E3-4F28-8F3C-B2082270391B}" sibTransId="{7C3EB946-69A4-43CD-AE4D-46A4C80CB355}"/>
    <dgm:cxn modelId="{5C140190-E786-406C-A67A-D1D24A2F914B}" srcId="{6621024B-F994-4429-AEA2-A8E1DEF6EECC}" destId="{9872E7FB-A9DB-40E5-9A80-DBE58E97BB17}" srcOrd="3" destOrd="0" parTransId="{8FB01F3E-47F7-4F0E-B4E9-E3196F0A3B9D}" sibTransId="{BBB94153-A35B-4DA3-BD84-CCB4D12A8D36}"/>
    <dgm:cxn modelId="{DEB2D69F-FBC0-4CB4-ACDB-F332C677AED8}" type="presOf" srcId="{1B947207-DB9C-4EC1-9E4C-CF12F44D945E}" destId="{256B57A5-02C6-4D09-B6F2-001422DF22D7}" srcOrd="0" destOrd="0" presId="urn:microsoft.com/office/officeart/2005/8/layout/radial5"/>
    <dgm:cxn modelId="{E3CF2EAC-685D-4BF3-B0A4-5F4E898F55E9}" type="presOf" srcId="{CF78F59E-CDED-4A22-AC82-C7AD52CE7D14}" destId="{CF640C6B-1D3B-49E1-8FB5-BBE3C5213414}" srcOrd="0" destOrd="0" presId="urn:microsoft.com/office/officeart/2005/8/layout/radial5"/>
    <dgm:cxn modelId="{76D578B0-5A3D-4522-AFC9-025BAF54EE76}" type="presOf" srcId="{B41C644E-FD25-4653-A3F9-E68E8A2C7662}" destId="{A6DBD21D-6BA0-402A-AF90-6452BE5DA245}" srcOrd="1" destOrd="0" presId="urn:microsoft.com/office/officeart/2005/8/layout/radial5"/>
    <dgm:cxn modelId="{7F24D0C8-4523-4590-A43D-9B36057976B4}" type="presOf" srcId="{4C1D9B32-3187-4F56-8240-D29E0DE982C1}" destId="{B801BDEE-24AC-43AB-9231-EB8D2FCA31D5}" srcOrd="0" destOrd="0" presId="urn:microsoft.com/office/officeart/2005/8/layout/radial5"/>
    <dgm:cxn modelId="{943BF4CC-9FCB-4E93-A08E-B0203C100A39}" srcId="{6621024B-F994-4429-AEA2-A8E1DEF6EECC}" destId="{CF78F59E-CDED-4A22-AC82-C7AD52CE7D14}" srcOrd="4" destOrd="0" parTransId="{51F398F5-D6D6-468C-A192-CFB40FAC4403}" sibTransId="{0251C2CB-0439-44E0-957C-AF61D5EFB3D9}"/>
    <dgm:cxn modelId="{6AA4FCCC-DFE1-4D59-97EE-6C20B8EC5EBB}" type="presOf" srcId="{C8626D67-7C9A-4CD0-A51A-6EFBB41B8159}" destId="{B695347C-7CEE-4665-A147-13EF6DE2F138}" srcOrd="0" destOrd="0" presId="urn:microsoft.com/office/officeart/2005/8/layout/radial5"/>
    <dgm:cxn modelId="{91AE2FD3-D61D-43CC-AD23-166A2F6FF6A5}" type="presOf" srcId="{D597E889-C5E3-4F28-8F3C-B2082270391B}" destId="{5B9745E6-D3DA-4667-B065-EA3FE9CD91ED}" srcOrd="0" destOrd="0" presId="urn:microsoft.com/office/officeart/2005/8/layout/radial5"/>
    <dgm:cxn modelId="{BF8891D6-1088-404C-A73A-E921B75C14C2}" srcId="{6621024B-F994-4429-AEA2-A8E1DEF6EECC}" destId="{11F5DE5B-9131-4A68-A594-358D6880E3FE}" srcOrd="1" destOrd="0" parTransId="{4C1D9B32-3187-4F56-8240-D29E0DE982C1}" sibTransId="{F694B607-616E-4613-AFF4-F0FF335C5895}"/>
    <dgm:cxn modelId="{C9E9C6DC-FBC8-4256-88DC-1923BEBEAEEF}" type="presOf" srcId="{4DF8E371-0D5C-4E7F-A820-8D0ED30E810A}" destId="{ADF104A3-1983-49E3-B6FB-E25FF36E4885}" srcOrd="0" destOrd="0" presId="urn:microsoft.com/office/officeart/2005/8/layout/radial5"/>
    <dgm:cxn modelId="{17EA9CE8-4E21-46C4-A315-157388FB2723}" type="presOf" srcId="{9872E7FB-A9DB-40E5-9A80-DBE58E97BB17}" destId="{53415D32-9FBA-41B1-9A99-F8431FF7535A}" srcOrd="0" destOrd="0" presId="urn:microsoft.com/office/officeart/2005/8/layout/radial5"/>
    <dgm:cxn modelId="{067186E9-7AE2-48DF-9490-E599107C8259}" srcId="{6621024B-F994-4429-AEA2-A8E1DEF6EECC}" destId="{4DF8E371-0D5C-4E7F-A820-8D0ED30E810A}" srcOrd="2" destOrd="0" parTransId="{B41C644E-FD25-4653-A3F9-E68E8A2C7662}" sibTransId="{45C7B556-4398-44CF-902D-89B130D3221C}"/>
    <dgm:cxn modelId="{D1E753EE-EF31-4857-82A2-D3C6D80ED889}" type="presOf" srcId="{8FB01F3E-47F7-4F0E-B4E9-E3196F0A3B9D}" destId="{6BC5017F-4218-45DE-8B32-96FB93FD15AA}" srcOrd="1" destOrd="0" presId="urn:microsoft.com/office/officeart/2005/8/layout/radial5"/>
    <dgm:cxn modelId="{594C9CF1-2C5F-4CA0-A3E0-6F8D511B0EBF}" type="presOf" srcId="{4C1D9B32-3187-4F56-8240-D29E0DE982C1}" destId="{B13F6D52-E339-4E37-BDDC-73BDD1090F32}" srcOrd="1" destOrd="0" presId="urn:microsoft.com/office/officeart/2005/8/layout/radial5"/>
    <dgm:cxn modelId="{19155E5F-8E21-4696-88DD-1CCB83B3B6E0}" type="presParOf" srcId="{256B57A5-02C6-4D09-B6F2-001422DF22D7}" destId="{B5479C0B-4222-4975-B63F-94E4216C018F}" srcOrd="0" destOrd="0" presId="urn:microsoft.com/office/officeart/2005/8/layout/radial5"/>
    <dgm:cxn modelId="{D41ECCD9-F533-49B9-8C1B-E084DC78DC18}" type="presParOf" srcId="{256B57A5-02C6-4D09-B6F2-001422DF22D7}" destId="{B695347C-7CEE-4665-A147-13EF6DE2F138}" srcOrd="1" destOrd="0" presId="urn:microsoft.com/office/officeart/2005/8/layout/radial5"/>
    <dgm:cxn modelId="{B2AF118C-3292-4441-8EB2-0F280E32D4FA}" type="presParOf" srcId="{B695347C-7CEE-4665-A147-13EF6DE2F138}" destId="{66586A62-4367-46E5-96CC-3CD365A9AE12}" srcOrd="0" destOrd="0" presId="urn:microsoft.com/office/officeart/2005/8/layout/radial5"/>
    <dgm:cxn modelId="{1FA1CA81-4CED-4A53-B68A-E129A0C0CB19}" type="presParOf" srcId="{256B57A5-02C6-4D09-B6F2-001422DF22D7}" destId="{BEBB28CB-A7CD-47B2-AA27-A56AB8C68578}" srcOrd="2" destOrd="0" presId="urn:microsoft.com/office/officeart/2005/8/layout/radial5"/>
    <dgm:cxn modelId="{89F15918-70AA-4512-9386-9864E6B96544}" type="presParOf" srcId="{256B57A5-02C6-4D09-B6F2-001422DF22D7}" destId="{B801BDEE-24AC-43AB-9231-EB8D2FCA31D5}" srcOrd="3" destOrd="0" presId="urn:microsoft.com/office/officeart/2005/8/layout/radial5"/>
    <dgm:cxn modelId="{CE1E5DA6-EB15-4F69-95A1-7AED7DC6EB2F}" type="presParOf" srcId="{B801BDEE-24AC-43AB-9231-EB8D2FCA31D5}" destId="{B13F6D52-E339-4E37-BDDC-73BDD1090F32}" srcOrd="0" destOrd="0" presId="urn:microsoft.com/office/officeart/2005/8/layout/radial5"/>
    <dgm:cxn modelId="{E8DFB47F-4E2A-4411-9E1D-79B4FAF0F081}" type="presParOf" srcId="{256B57A5-02C6-4D09-B6F2-001422DF22D7}" destId="{4585B5BD-B667-4769-82BB-472453E2EB77}" srcOrd="4" destOrd="0" presId="urn:microsoft.com/office/officeart/2005/8/layout/radial5"/>
    <dgm:cxn modelId="{25E944D9-3A1B-401D-A536-24DEEDC8AC7E}" type="presParOf" srcId="{256B57A5-02C6-4D09-B6F2-001422DF22D7}" destId="{958AE467-E172-46BF-AA14-A9DA73982C9C}" srcOrd="5" destOrd="0" presId="urn:microsoft.com/office/officeart/2005/8/layout/radial5"/>
    <dgm:cxn modelId="{262E9DA4-0B65-42AD-9D16-2101DAF72378}" type="presParOf" srcId="{958AE467-E172-46BF-AA14-A9DA73982C9C}" destId="{A6DBD21D-6BA0-402A-AF90-6452BE5DA245}" srcOrd="0" destOrd="0" presId="urn:microsoft.com/office/officeart/2005/8/layout/radial5"/>
    <dgm:cxn modelId="{35B8F6B5-855D-4822-95B3-F4C50DC92CE6}" type="presParOf" srcId="{256B57A5-02C6-4D09-B6F2-001422DF22D7}" destId="{ADF104A3-1983-49E3-B6FB-E25FF36E4885}" srcOrd="6" destOrd="0" presId="urn:microsoft.com/office/officeart/2005/8/layout/radial5"/>
    <dgm:cxn modelId="{3A87BEFE-A70D-4EA5-8E27-D0DB3B39AEFE}" type="presParOf" srcId="{256B57A5-02C6-4D09-B6F2-001422DF22D7}" destId="{39640F0E-3ECF-4FC5-BE9C-7D57885ABFA6}" srcOrd="7" destOrd="0" presId="urn:microsoft.com/office/officeart/2005/8/layout/radial5"/>
    <dgm:cxn modelId="{F90DDE98-5776-49CC-B318-CE3B77C743DF}" type="presParOf" srcId="{39640F0E-3ECF-4FC5-BE9C-7D57885ABFA6}" destId="{6BC5017F-4218-45DE-8B32-96FB93FD15AA}" srcOrd="0" destOrd="0" presId="urn:microsoft.com/office/officeart/2005/8/layout/radial5"/>
    <dgm:cxn modelId="{029E12CF-4617-4F5C-A263-4DC0C1F3F9F5}" type="presParOf" srcId="{256B57A5-02C6-4D09-B6F2-001422DF22D7}" destId="{53415D32-9FBA-41B1-9A99-F8431FF7535A}" srcOrd="8" destOrd="0" presId="urn:microsoft.com/office/officeart/2005/8/layout/radial5"/>
    <dgm:cxn modelId="{E94C4905-CC9A-4508-B01B-9A61911DD8B8}" type="presParOf" srcId="{256B57A5-02C6-4D09-B6F2-001422DF22D7}" destId="{4D64AD63-7ACA-4E97-A584-4F04531A2D64}" srcOrd="9" destOrd="0" presId="urn:microsoft.com/office/officeart/2005/8/layout/radial5"/>
    <dgm:cxn modelId="{61AEAC86-5C6D-4E81-9D6B-9262CB65F8FB}" type="presParOf" srcId="{4D64AD63-7ACA-4E97-A584-4F04531A2D64}" destId="{2009C378-FC9F-4967-A0CF-3AFE4AFCB93C}" srcOrd="0" destOrd="0" presId="urn:microsoft.com/office/officeart/2005/8/layout/radial5"/>
    <dgm:cxn modelId="{BA8DC3AE-5B67-4B94-96FA-F93AE93144FF}" type="presParOf" srcId="{256B57A5-02C6-4D09-B6F2-001422DF22D7}" destId="{CF640C6B-1D3B-49E1-8FB5-BBE3C5213414}" srcOrd="10" destOrd="0" presId="urn:microsoft.com/office/officeart/2005/8/layout/radial5"/>
    <dgm:cxn modelId="{9A61605E-1EF8-46BE-8929-C8F60C80B2D7}" type="presParOf" srcId="{256B57A5-02C6-4D09-B6F2-001422DF22D7}" destId="{5B9745E6-D3DA-4667-B065-EA3FE9CD91ED}" srcOrd="11" destOrd="0" presId="urn:microsoft.com/office/officeart/2005/8/layout/radial5"/>
    <dgm:cxn modelId="{5C1185A8-BB1C-4BB0-B2D8-A336AC4F4285}" type="presParOf" srcId="{5B9745E6-D3DA-4667-B065-EA3FE9CD91ED}" destId="{A1126C05-AB56-45E5-A114-EE383E99315F}" srcOrd="0" destOrd="0" presId="urn:microsoft.com/office/officeart/2005/8/layout/radial5"/>
    <dgm:cxn modelId="{DF50A348-429B-4AFA-AC2D-63FE2D840DD0}" type="presParOf" srcId="{256B57A5-02C6-4D09-B6F2-001422DF22D7}" destId="{ECD35B6D-E492-44B6-8FB4-532929C4BA95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EC06C9-AB70-483F-9876-B044E5BDEFBF}" type="doc">
      <dgm:prSet loTypeId="urn:microsoft.com/office/officeart/2005/8/layout/hierarchy6" loCatId="hierarchy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1897F8B-B0EC-46E7-9FCA-E4D7FCB618EA}">
      <dgm:prSet phldrT="[Text]"/>
      <dgm:spPr/>
      <dgm:t>
        <a:bodyPr/>
        <a:lstStyle/>
        <a:p>
          <a:r>
            <a:rPr lang="en-US"/>
            <a:t>Sort</a:t>
          </a:r>
        </a:p>
      </dgm:t>
    </dgm:pt>
    <dgm:pt modelId="{14BA5778-5886-4F14-A945-C02B4DB02807}" type="sibTrans" cxnId="{9CA6C784-CA78-497E-8316-62D76CFD6BE0}">
      <dgm:prSet/>
      <dgm:spPr/>
      <dgm:t>
        <a:bodyPr/>
        <a:lstStyle/>
        <a:p>
          <a:endParaRPr lang="en-US"/>
        </a:p>
      </dgm:t>
    </dgm:pt>
    <dgm:pt modelId="{6FF2E5B0-61B2-4B5B-BA8D-15C8385CFB6A}" type="parTrans" cxnId="{9CA6C784-CA78-497E-8316-62D76CFD6BE0}">
      <dgm:prSet/>
      <dgm:spPr/>
      <dgm:t>
        <a:bodyPr/>
        <a:lstStyle/>
        <a:p>
          <a:endParaRPr lang="en-US"/>
        </a:p>
      </dgm:t>
    </dgm:pt>
    <dgm:pt modelId="{D598F43E-18B1-496F-8428-770CA30912D5}">
      <dgm:prSet phldrT="[Text]"/>
      <dgm:spPr/>
      <dgm:t>
        <a:bodyPr/>
        <a:lstStyle/>
        <a:p>
          <a:r>
            <a:rPr lang="en-US"/>
            <a:t>Radix Sort</a:t>
          </a:r>
        </a:p>
      </dgm:t>
    </dgm:pt>
    <dgm:pt modelId="{77A1EE2E-5511-49EE-A3E5-603AD7C8A387}" type="sibTrans" cxnId="{445B2CF5-3706-4789-94DC-578C58FAAD46}">
      <dgm:prSet/>
      <dgm:spPr/>
      <dgm:t>
        <a:bodyPr/>
        <a:lstStyle/>
        <a:p>
          <a:endParaRPr lang="en-US"/>
        </a:p>
      </dgm:t>
    </dgm:pt>
    <dgm:pt modelId="{8F0398CC-5E3D-4F03-A39C-844BBFF607B9}" type="parTrans" cxnId="{445B2CF5-3706-4789-94DC-578C58FAAD46}">
      <dgm:prSet/>
      <dgm:spPr/>
      <dgm:t>
        <a:bodyPr/>
        <a:lstStyle/>
        <a:p>
          <a:endParaRPr lang="en-US"/>
        </a:p>
      </dgm:t>
    </dgm:pt>
    <dgm:pt modelId="{4EE003E5-94E0-4AB3-A03C-42920E3F3F61}">
      <dgm:prSet phldrT="[Text]"/>
      <dgm:spPr/>
      <dgm:t>
        <a:bodyPr/>
        <a:lstStyle/>
        <a:p>
          <a:r>
            <a:rPr lang="en-US"/>
            <a:t>G80</a:t>
          </a:r>
        </a:p>
      </dgm:t>
    </dgm:pt>
    <dgm:pt modelId="{A0166070-54CB-4A6D-98C8-5A4C099464AC}" type="sibTrans" cxnId="{FDDD4ABF-40BB-4BE0-B3EE-E2D9451FBF25}">
      <dgm:prSet/>
      <dgm:spPr/>
      <dgm:t>
        <a:bodyPr/>
        <a:lstStyle/>
        <a:p>
          <a:endParaRPr lang="en-US"/>
        </a:p>
      </dgm:t>
    </dgm:pt>
    <dgm:pt modelId="{D8D015B6-D03F-4069-8CE1-BBE00F6B88AB}" type="parTrans" cxnId="{FDDD4ABF-40BB-4BE0-B3EE-E2D9451FBF25}">
      <dgm:prSet/>
      <dgm:spPr/>
      <dgm:t>
        <a:bodyPr/>
        <a:lstStyle/>
        <a:p>
          <a:endParaRPr lang="en-US"/>
        </a:p>
      </dgm:t>
    </dgm:pt>
    <dgm:pt modelId="{515F07A7-B8F1-4B00-A14C-210CF8DFA9D7}">
      <dgm:prSet phldrT="[Text]"/>
      <dgm:spPr/>
      <dgm:t>
        <a:bodyPr/>
        <a:lstStyle/>
        <a:p>
          <a:r>
            <a:rPr lang="en-US"/>
            <a:t>GT200</a:t>
          </a:r>
        </a:p>
      </dgm:t>
    </dgm:pt>
    <dgm:pt modelId="{A56A48D6-9B47-42D5-BA13-D864A7380865}" type="sibTrans" cxnId="{A624DBA4-5A45-4A57-838C-9201480E41D6}">
      <dgm:prSet/>
      <dgm:spPr/>
      <dgm:t>
        <a:bodyPr/>
        <a:lstStyle/>
        <a:p>
          <a:endParaRPr lang="en-US"/>
        </a:p>
      </dgm:t>
    </dgm:pt>
    <dgm:pt modelId="{628FE0A3-0193-451E-8CD4-8B8C5F682DEC}" type="parTrans" cxnId="{A624DBA4-5A45-4A57-838C-9201480E41D6}">
      <dgm:prSet/>
      <dgm:spPr/>
      <dgm:t>
        <a:bodyPr/>
        <a:lstStyle/>
        <a:p>
          <a:endParaRPr lang="en-US"/>
        </a:p>
      </dgm:t>
    </dgm:pt>
    <dgm:pt modelId="{F4DF7FC0-F2F9-49EC-8F47-F50F94D35BE6}">
      <dgm:prSet phldrT="[Text]"/>
      <dgm:spPr/>
      <dgm:t>
        <a:bodyPr/>
        <a:lstStyle/>
        <a:p>
          <a:r>
            <a:rPr lang="en-US"/>
            <a:t>Fermi</a:t>
          </a:r>
        </a:p>
      </dgm:t>
    </dgm:pt>
    <dgm:pt modelId="{04B8EE60-662E-4EF0-86A4-D0E6010ECF1C}" type="sibTrans" cxnId="{F3E50249-CEF0-4064-A145-AB7777CBDE28}">
      <dgm:prSet/>
      <dgm:spPr/>
      <dgm:t>
        <a:bodyPr/>
        <a:lstStyle/>
        <a:p>
          <a:endParaRPr lang="en-US"/>
        </a:p>
      </dgm:t>
    </dgm:pt>
    <dgm:pt modelId="{8D968FFC-04DC-4750-B759-4D0061B61F34}" type="parTrans" cxnId="{F3E50249-CEF0-4064-A145-AB7777CBDE28}">
      <dgm:prSet/>
      <dgm:spPr/>
      <dgm:t>
        <a:bodyPr/>
        <a:lstStyle/>
        <a:p>
          <a:endParaRPr lang="en-US"/>
        </a:p>
      </dgm:t>
    </dgm:pt>
    <dgm:pt modelId="{EA436623-AD5D-4191-B88E-549DFBD894AD}">
      <dgm:prSet phldrT="[Text]"/>
      <dgm:spPr/>
      <dgm:t>
        <a:bodyPr/>
        <a:lstStyle/>
        <a:p>
          <a:r>
            <a:rPr lang="en-US" err="1"/>
            <a:t>Kepler</a:t>
          </a:r>
          <a:endParaRPr lang="en-US"/>
        </a:p>
      </dgm:t>
    </dgm:pt>
    <dgm:pt modelId="{C42409E2-D740-483D-A38E-09884D810C11}" type="sibTrans" cxnId="{C30770BF-B963-42A5-99DD-77E9F2E58FA2}">
      <dgm:prSet/>
      <dgm:spPr/>
      <dgm:t>
        <a:bodyPr/>
        <a:lstStyle/>
        <a:p>
          <a:endParaRPr lang="en-US"/>
        </a:p>
      </dgm:t>
    </dgm:pt>
    <dgm:pt modelId="{6F381CD6-99AC-42F3-A1F3-A625DDAB46A7}" type="parTrans" cxnId="{C30770BF-B963-42A5-99DD-77E9F2E58FA2}">
      <dgm:prSet/>
      <dgm:spPr/>
      <dgm:t>
        <a:bodyPr/>
        <a:lstStyle/>
        <a:p>
          <a:endParaRPr lang="en-US"/>
        </a:p>
      </dgm:t>
    </dgm:pt>
    <dgm:pt modelId="{29E44EFE-5753-4682-8207-B9120799A05F}">
      <dgm:prSet phldrT="[Text]"/>
      <dgm:spPr/>
      <dgm:t>
        <a:bodyPr/>
        <a:lstStyle/>
        <a:p>
          <a:r>
            <a:rPr lang="en-US"/>
            <a:t>Merge Sort</a:t>
          </a:r>
        </a:p>
      </dgm:t>
    </dgm:pt>
    <dgm:pt modelId="{3309C44D-1C04-48B1-A737-49269C9CD889}" type="sibTrans" cxnId="{3F52227F-E11C-4721-9E40-1142BFB22BB2}">
      <dgm:prSet/>
      <dgm:spPr/>
      <dgm:t>
        <a:bodyPr/>
        <a:lstStyle/>
        <a:p>
          <a:endParaRPr lang="en-US"/>
        </a:p>
      </dgm:t>
    </dgm:pt>
    <dgm:pt modelId="{8B40303F-776B-44A7-8CDA-AD9F5E8E6404}" type="parTrans" cxnId="{3F52227F-E11C-4721-9E40-1142BFB22BB2}">
      <dgm:prSet/>
      <dgm:spPr/>
      <dgm:t>
        <a:bodyPr/>
        <a:lstStyle/>
        <a:p>
          <a:endParaRPr lang="en-US"/>
        </a:p>
      </dgm:t>
    </dgm:pt>
    <dgm:pt modelId="{E5B24992-83C0-490B-ACE0-82DBBB314822}">
      <dgm:prSet phldrT="[Text]"/>
      <dgm:spPr/>
      <dgm:t>
        <a:bodyPr/>
        <a:lstStyle/>
        <a:p>
          <a:r>
            <a:rPr lang="en-US"/>
            <a:t>G80</a:t>
          </a:r>
        </a:p>
      </dgm:t>
    </dgm:pt>
    <dgm:pt modelId="{69193062-A714-43FA-A9D7-423D8F4D47CF}" type="sibTrans" cxnId="{1BEAF114-3E13-40B7-A4B1-2850AC4060F7}">
      <dgm:prSet/>
      <dgm:spPr/>
      <dgm:t>
        <a:bodyPr/>
        <a:lstStyle/>
        <a:p>
          <a:endParaRPr lang="en-US"/>
        </a:p>
      </dgm:t>
    </dgm:pt>
    <dgm:pt modelId="{E7809D07-0EDB-471E-8104-74A9C1689D7C}" type="parTrans" cxnId="{1BEAF114-3E13-40B7-A4B1-2850AC4060F7}">
      <dgm:prSet/>
      <dgm:spPr/>
      <dgm:t>
        <a:bodyPr/>
        <a:lstStyle/>
        <a:p>
          <a:endParaRPr lang="en-US"/>
        </a:p>
      </dgm:t>
    </dgm:pt>
    <dgm:pt modelId="{CE9AE110-50B6-4046-8611-F1638CAB0C97}">
      <dgm:prSet phldrT="[Text]"/>
      <dgm:spPr/>
      <dgm:t>
        <a:bodyPr/>
        <a:lstStyle/>
        <a:p>
          <a:r>
            <a:rPr lang="en-US"/>
            <a:t>GT200</a:t>
          </a:r>
        </a:p>
      </dgm:t>
    </dgm:pt>
    <dgm:pt modelId="{E95A99CE-659D-4098-88C9-B83015B8B407}" type="sibTrans" cxnId="{0640B8CF-6FF4-4FEC-A67F-D782C5DDD715}">
      <dgm:prSet/>
      <dgm:spPr/>
      <dgm:t>
        <a:bodyPr/>
        <a:lstStyle/>
        <a:p>
          <a:endParaRPr lang="en-US"/>
        </a:p>
      </dgm:t>
    </dgm:pt>
    <dgm:pt modelId="{4C318251-4212-4757-A2BB-942DD91954E8}" type="parTrans" cxnId="{0640B8CF-6FF4-4FEC-A67F-D782C5DDD715}">
      <dgm:prSet/>
      <dgm:spPr/>
      <dgm:t>
        <a:bodyPr/>
        <a:lstStyle/>
        <a:p>
          <a:endParaRPr lang="en-US"/>
        </a:p>
      </dgm:t>
    </dgm:pt>
    <dgm:pt modelId="{916F807A-A3B5-4DDE-9A52-0E6B7ED10C8A}">
      <dgm:prSet phldrT="[Text]"/>
      <dgm:spPr/>
      <dgm:t>
        <a:bodyPr/>
        <a:lstStyle/>
        <a:p>
          <a:r>
            <a:rPr lang="en-US"/>
            <a:t>Fermi</a:t>
          </a:r>
        </a:p>
      </dgm:t>
    </dgm:pt>
    <dgm:pt modelId="{8FD78BBF-7BFE-4B7D-8471-57D73994A01B}" type="sibTrans" cxnId="{B0BA4D4A-B030-4333-8CAD-0B21BFC7A04C}">
      <dgm:prSet/>
      <dgm:spPr/>
      <dgm:t>
        <a:bodyPr/>
        <a:lstStyle/>
        <a:p>
          <a:endParaRPr lang="en-US"/>
        </a:p>
      </dgm:t>
    </dgm:pt>
    <dgm:pt modelId="{CB7BFD16-66B0-4B46-941A-3BBAE60D3F68}" type="parTrans" cxnId="{B0BA4D4A-B030-4333-8CAD-0B21BFC7A04C}">
      <dgm:prSet/>
      <dgm:spPr/>
      <dgm:t>
        <a:bodyPr/>
        <a:lstStyle/>
        <a:p>
          <a:endParaRPr lang="en-US"/>
        </a:p>
      </dgm:t>
    </dgm:pt>
    <dgm:pt modelId="{1ED92FD2-C505-4CB8-9DAE-B2EFF577B18E}">
      <dgm:prSet phldrT="[Text]"/>
      <dgm:spPr/>
      <dgm:t>
        <a:bodyPr/>
        <a:lstStyle/>
        <a:p>
          <a:r>
            <a:rPr lang="en-US" err="1"/>
            <a:t>Kepler</a:t>
          </a:r>
          <a:endParaRPr lang="en-US"/>
        </a:p>
      </dgm:t>
    </dgm:pt>
    <dgm:pt modelId="{26705370-B17D-4AB0-B40C-9FC21B09E9B6}" type="sibTrans" cxnId="{D1915B15-07C8-47BA-802A-D477E31F2D72}">
      <dgm:prSet/>
      <dgm:spPr/>
      <dgm:t>
        <a:bodyPr/>
        <a:lstStyle/>
        <a:p>
          <a:endParaRPr lang="en-US"/>
        </a:p>
      </dgm:t>
    </dgm:pt>
    <dgm:pt modelId="{D2C3D4D9-DD7E-4AE8-8D0A-0252DB24C608}" type="parTrans" cxnId="{D1915B15-07C8-47BA-802A-D477E31F2D72}">
      <dgm:prSet/>
      <dgm:spPr/>
      <dgm:t>
        <a:bodyPr/>
        <a:lstStyle/>
        <a:p>
          <a:endParaRPr lang="en-US"/>
        </a:p>
      </dgm:t>
    </dgm:pt>
    <dgm:pt modelId="{AA37B3A9-4788-44AD-A094-6D4EE9A63910}" type="pres">
      <dgm:prSet presAssocID="{A8EC06C9-AB70-483F-9876-B044E5BDEFBF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BE13602-E159-4B5D-9A26-305531CD07EF}" type="pres">
      <dgm:prSet presAssocID="{A8EC06C9-AB70-483F-9876-B044E5BDEFBF}" presName="hierFlow" presStyleCnt="0"/>
      <dgm:spPr/>
    </dgm:pt>
    <dgm:pt modelId="{FD2F23BE-9AB0-4E5A-A624-7A951B98848C}" type="pres">
      <dgm:prSet presAssocID="{A8EC06C9-AB70-483F-9876-B044E5BDEFBF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63601D5-694D-4AF3-B0D2-E5A748D5850E}" type="pres">
      <dgm:prSet presAssocID="{C1897F8B-B0EC-46E7-9FCA-E4D7FCB618EA}" presName="Name14" presStyleCnt="0"/>
      <dgm:spPr/>
    </dgm:pt>
    <dgm:pt modelId="{AB9F551C-BD38-4F9A-95A2-DFE2D9905006}" type="pres">
      <dgm:prSet presAssocID="{C1897F8B-B0EC-46E7-9FCA-E4D7FCB618EA}" presName="level1Shape" presStyleLbl="node0" presStyleIdx="0" presStyleCnt="1" custLinFactNeighborY="-32550">
        <dgm:presLayoutVars>
          <dgm:chPref val="3"/>
        </dgm:presLayoutVars>
      </dgm:prSet>
      <dgm:spPr/>
    </dgm:pt>
    <dgm:pt modelId="{237F9CC2-21CF-447A-B141-559743F37E99}" type="pres">
      <dgm:prSet presAssocID="{C1897F8B-B0EC-46E7-9FCA-E4D7FCB618EA}" presName="hierChild2" presStyleCnt="0"/>
      <dgm:spPr/>
    </dgm:pt>
    <dgm:pt modelId="{F4D3929F-22B0-474A-9882-BF93A862BA96}" type="pres">
      <dgm:prSet presAssocID="{8F0398CC-5E3D-4F03-A39C-844BBFF607B9}" presName="Name19" presStyleLbl="parChTrans1D2" presStyleIdx="0" presStyleCnt="2"/>
      <dgm:spPr/>
    </dgm:pt>
    <dgm:pt modelId="{9A306357-5A0E-43B0-A3A2-BC775F6687B6}" type="pres">
      <dgm:prSet presAssocID="{D598F43E-18B1-496F-8428-770CA30912D5}" presName="Name21" presStyleCnt="0"/>
      <dgm:spPr/>
    </dgm:pt>
    <dgm:pt modelId="{66EC7035-2C2F-42E9-915B-1A90C533F513}" type="pres">
      <dgm:prSet presAssocID="{D598F43E-18B1-496F-8428-770CA30912D5}" presName="level2Shape" presStyleLbl="node2" presStyleIdx="0" presStyleCnt="2" custScaleX="143753" custLinFactNeighborY="13950"/>
      <dgm:spPr/>
    </dgm:pt>
    <dgm:pt modelId="{17DFAF0B-4CBD-4524-A612-5F33D3F922B0}" type="pres">
      <dgm:prSet presAssocID="{D598F43E-18B1-496F-8428-770CA30912D5}" presName="hierChild3" presStyleCnt="0"/>
      <dgm:spPr/>
    </dgm:pt>
    <dgm:pt modelId="{668AC99C-E8C2-470B-B198-32C954F8115E}" type="pres">
      <dgm:prSet presAssocID="{D8D015B6-D03F-4069-8CE1-BBE00F6B88AB}" presName="Name19" presStyleLbl="parChTrans1D3" presStyleIdx="0" presStyleCnt="8"/>
      <dgm:spPr/>
    </dgm:pt>
    <dgm:pt modelId="{CF2B2D78-320C-4E6A-9324-5BA665575B83}" type="pres">
      <dgm:prSet presAssocID="{4EE003E5-94E0-4AB3-A03C-42920E3F3F61}" presName="Name21" presStyleCnt="0"/>
      <dgm:spPr/>
    </dgm:pt>
    <dgm:pt modelId="{67A504BF-0F0E-4A69-9B50-CC48AE430F5D}" type="pres">
      <dgm:prSet presAssocID="{4EE003E5-94E0-4AB3-A03C-42920E3F3F61}" presName="level2Shape" presStyleLbl="node3" presStyleIdx="0" presStyleCnt="8" custLinFactNeighborY="32550"/>
      <dgm:spPr/>
    </dgm:pt>
    <dgm:pt modelId="{718F7C25-1869-4BE5-9CF7-026CF6431097}" type="pres">
      <dgm:prSet presAssocID="{4EE003E5-94E0-4AB3-A03C-42920E3F3F61}" presName="hierChild3" presStyleCnt="0"/>
      <dgm:spPr/>
    </dgm:pt>
    <dgm:pt modelId="{33913771-DA7E-47DE-870F-56DA2521E3F2}" type="pres">
      <dgm:prSet presAssocID="{628FE0A3-0193-451E-8CD4-8B8C5F682DEC}" presName="Name19" presStyleLbl="parChTrans1D3" presStyleIdx="1" presStyleCnt="8"/>
      <dgm:spPr/>
    </dgm:pt>
    <dgm:pt modelId="{752F98FA-9B4F-48E7-BB2D-BB2F1011750B}" type="pres">
      <dgm:prSet presAssocID="{515F07A7-B8F1-4B00-A14C-210CF8DFA9D7}" presName="Name21" presStyleCnt="0"/>
      <dgm:spPr/>
    </dgm:pt>
    <dgm:pt modelId="{DCD82F82-6F3D-4478-A83A-A13277ABEBD1}" type="pres">
      <dgm:prSet presAssocID="{515F07A7-B8F1-4B00-A14C-210CF8DFA9D7}" presName="level2Shape" presStyleLbl="node3" presStyleIdx="1" presStyleCnt="8" custLinFactNeighborY="32550"/>
      <dgm:spPr/>
    </dgm:pt>
    <dgm:pt modelId="{AC9436A0-2F39-42B1-B940-C48E7A5C6DEA}" type="pres">
      <dgm:prSet presAssocID="{515F07A7-B8F1-4B00-A14C-210CF8DFA9D7}" presName="hierChild3" presStyleCnt="0"/>
      <dgm:spPr/>
    </dgm:pt>
    <dgm:pt modelId="{DD91F38D-C964-4DB5-98AC-B3DFFC771EBD}" type="pres">
      <dgm:prSet presAssocID="{8D968FFC-04DC-4750-B759-4D0061B61F34}" presName="Name19" presStyleLbl="parChTrans1D3" presStyleIdx="2" presStyleCnt="8"/>
      <dgm:spPr/>
    </dgm:pt>
    <dgm:pt modelId="{22AB2E1B-FF86-4D52-B1A5-B06D04FD9201}" type="pres">
      <dgm:prSet presAssocID="{F4DF7FC0-F2F9-49EC-8F47-F50F94D35BE6}" presName="Name21" presStyleCnt="0"/>
      <dgm:spPr/>
    </dgm:pt>
    <dgm:pt modelId="{A6D98A93-C502-47F3-BC1C-98225CD4BFA1}" type="pres">
      <dgm:prSet presAssocID="{F4DF7FC0-F2F9-49EC-8F47-F50F94D35BE6}" presName="level2Shape" presStyleLbl="node3" presStyleIdx="2" presStyleCnt="8" custLinFactNeighborY="32550"/>
      <dgm:spPr/>
    </dgm:pt>
    <dgm:pt modelId="{EA2327DD-1757-490A-B5FD-0BCE086EA664}" type="pres">
      <dgm:prSet presAssocID="{F4DF7FC0-F2F9-49EC-8F47-F50F94D35BE6}" presName="hierChild3" presStyleCnt="0"/>
      <dgm:spPr/>
    </dgm:pt>
    <dgm:pt modelId="{F1D4C38F-F2F8-44EC-8D59-C594E61C4A54}" type="pres">
      <dgm:prSet presAssocID="{6F381CD6-99AC-42F3-A1F3-A625DDAB46A7}" presName="Name19" presStyleLbl="parChTrans1D3" presStyleIdx="3" presStyleCnt="8"/>
      <dgm:spPr/>
    </dgm:pt>
    <dgm:pt modelId="{17DF60E4-484F-42BC-B4CF-8D85C3679724}" type="pres">
      <dgm:prSet presAssocID="{EA436623-AD5D-4191-B88E-549DFBD894AD}" presName="Name21" presStyleCnt="0"/>
      <dgm:spPr/>
    </dgm:pt>
    <dgm:pt modelId="{F2D2D9FE-300B-4C47-9AD2-1F3C924D3868}" type="pres">
      <dgm:prSet presAssocID="{EA436623-AD5D-4191-B88E-549DFBD894AD}" presName="level2Shape" presStyleLbl="node3" presStyleIdx="3" presStyleCnt="8" custLinFactNeighborX="-2426" custLinFactNeighborY="32753"/>
      <dgm:spPr/>
    </dgm:pt>
    <dgm:pt modelId="{97743E98-492B-460A-A73A-8AE8FA54C34A}" type="pres">
      <dgm:prSet presAssocID="{EA436623-AD5D-4191-B88E-549DFBD894AD}" presName="hierChild3" presStyleCnt="0"/>
      <dgm:spPr/>
    </dgm:pt>
    <dgm:pt modelId="{C772B652-17B8-47B2-93B5-BEA069421449}" type="pres">
      <dgm:prSet presAssocID="{8B40303F-776B-44A7-8CDA-AD9F5E8E6404}" presName="Name19" presStyleLbl="parChTrans1D2" presStyleIdx="1" presStyleCnt="2"/>
      <dgm:spPr/>
    </dgm:pt>
    <dgm:pt modelId="{58C3AB1E-A604-4F0D-8DA6-6DABC2E20482}" type="pres">
      <dgm:prSet presAssocID="{29E44EFE-5753-4682-8207-B9120799A05F}" presName="Name21" presStyleCnt="0"/>
      <dgm:spPr/>
    </dgm:pt>
    <dgm:pt modelId="{D2AD6755-60D4-4F11-8DBD-60069FBEF8EC}" type="pres">
      <dgm:prSet presAssocID="{29E44EFE-5753-4682-8207-B9120799A05F}" presName="level2Shape" presStyleLbl="node2" presStyleIdx="1" presStyleCnt="2" custScaleX="143753" custLinFactNeighborY="13950"/>
      <dgm:spPr/>
    </dgm:pt>
    <dgm:pt modelId="{D0D73DF1-6DAC-4A31-BF23-EF17300DC0D7}" type="pres">
      <dgm:prSet presAssocID="{29E44EFE-5753-4682-8207-B9120799A05F}" presName="hierChild3" presStyleCnt="0"/>
      <dgm:spPr/>
    </dgm:pt>
    <dgm:pt modelId="{44CF0491-36DE-4F3A-8688-A7556B3E49D1}" type="pres">
      <dgm:prSet presAssocID="{E7809D07-0EDB-471E-8104-74A9C1689D7C}" presName="Name19" presStyleLbl="parChTrans1D3" presStyleIdx="4" presStyleCnt="8"/>
      <dgm:spPr/>
    </dgm:pt>
    <dgm:pt modelId="{B995F8B8-04D6-4932-8825-C76141CAB054}" type="pres">
      <dgm:prSet presAssocID="{E5B24992-83C0-490B-ACE0-82DBBB314822}" presName="Name21" presStyleCnt="0"/>
      <dgm:spPr/>
    </dgm:pt>
    <dgm:pt modelId="{F3A95A54-E188-4A39-8C06-5129700D736F}" type="pres">
      <dgm:prSet presAssocID="{E5B24992-83C0-490B-ACE0-82DBBB314822}" presName="level2Shape" presStyleLbl="node3" presStyleIdx="4" presStyleCnt="8" custLinFactNeighborY="32550"/>
      <dgm:spPr/>
    </dgm:pt>
    <dgm:pt modelId="{51C42A10-1E02-4462-A55E-638633D68CB2}" type="pres">
      <dgm:prSet presAssocID="{E5B24992-83C0-490B-ACE0-82DBBB314822}" presName="hierChild3" presStyleCnt="0"/>
      <dgm:spPr/>
    </dgm:pt>
    <dgm:pt modelId="{57628943-72BE-40FB-9212-5FA7A46EDC20}" type="pres">
      <dgm:prSet presAssocID="{4C318251-4212-4757-A2BB-942DD91954E8}" presName="Name19" presStyleLbl="parChTrans1D3" presStyleIdx="5" presStyleCnt="8"/>
      <dgm:spPr/>
    </dgm:pt>
    <dgm:pt modelId="{2DE4CCFE-0DB9-4F49-B5A5-DC820E412B7D}" type="pres">
      <dgm:prSet presAssocID="{CE9AE110-50B6-4046-8611-F1638CAB0C97}" presName="Name21" presStyleCnt="0"/>
      <dgm:spPr/>
    </dgm:pt>
    <dgm:pt modelId="{D0E95DC8-3655-4BDE-9E37-0A1D98A4B15F}" type="pres">
      <dgm:prSet presAssocID="{CE9AE110-50B6-4046-8611-F1638CAB0C97}" presName="level2Shape" presStyleLbl="node3" presStyleIdx="5" presStyleCnt="8" custLinFactNeighborY="32550"/>
      <dgm:spPr/>
    </dgm:pt>
    <dgm:pt modelId="{31322F4B-41D6-4E5F-902B-F09607DB61D6}" type="pres">
      <dgm:prSet presAssocID="{CE9AE110-50B6-4046-8611-F1638CAB0C97}" presName="hierChild3" presStyleCnt="0"/>
      <dgm:spPr/>
    </dgm:pt>
    <dgm:pt modelId="{4A7B0547-63B9-4B50-A58E-1B68AC6AA737}" type="pres">
      <dgm:prSet presAssocID="{CB7BFD16-66B0-4B46-941A-3BBAE60D3F68}" presName="Name19" presStyleLbl="parChTrans1D3" presStyleIdx="6" presStyleCnt="8"/>
      <dgm:spPr/>
    </dgm:pt>
    <dgm:pt modelId="{59806209-76C8-48F2-9DC6-FDDD3CAFC03D}" type="pres">
      <dgm:prSet presAssocID="{916F807A-A3B5-4DDE-9A52-0E6B7ED10C8A}" presName="Name21" presStyleCnt="0"/>
      <dgm:spPr/>
    </dgm:pt>
    <dgm:pt modelId="{32AE82DE-EB39-4378-9B29-C6F3FFCC047B}" type="pres">
      <dgm:prSet presAssocID="{916F807A-A3B5-4DDE-9A52-0E6B7ED10C8A}" presName="level2Shape" presStyleLbl="node3" presStyleIdx="6" presStyleCnt="8" custLinFactNeighborY="32550"/>
      <dgm:spPr/>
    </dgm:pt>
    <dgm:pt modelId="{39B9C05E-4195-45AF-BA0E-E4DFF522C6DE}" type="pres">
      <dgm:prSet presAssocID="{916F807A-A3B5-4DDE-9A52-0E6B7ED10C8A}" presName="hierChild3" presStyleCnt="0"/>
      <dgm:spPr/>
    </dgm:pt>
    <dgm:pt modelId="{B91ED6C5-034A-482B-AABF-E1D3227C9518}" type="pres">
      <dgm:prSet presAssocID="{D2C3D4D9-DD7E-4AE8-8D0A-0252DB24C608}" presName="Name19" presStyleLbl="parChTrans1D3" presStyleIdx="7" presStyleCnt="8"/>
      <dgm:spPr/>
    </dgm:pt>
    <dgm:pt modelId="{DB55A1E4-1FE3-4DCA-8EE0-6930FA45F007}" type="pres">
      <dgm:prSet presAssocID="{1ED92FD2-C505-4CB8-9DAE-B2EFF577B18E}" presName="Name21" presStyleCnt="0"/>
      <dgm:spPr/>
    </dgm:pt>
    <dgm:pt modelId="{AE4CBA36-3D84-4DBD-BDDE-95519D6E228A}" type="pres">
      <dgm:prSet presAssocID="{1ED92FD2-C505-4CB8-9DAE-B2EFF577B18E}" presName="level2Shape" presStyleLbl="node3" presStyleIdx="7" presStyleCnt="8" custLinFactNeighborX="-4852" custLinFactNeighborY="32753"/>
      <dgm:spPr/>
    </dgm:pt>
    <dgm:pt modelId="{1715BA2C-8E4F-48D2-8745-9B0917F099E4}" type="pres">
      <dgm:prSet presAssocID="{1ED92FD2-C505-4CB8-9DAE-B2EFF577B18E}" presName="hierChild3" presStyleCnt="0"/>
      <dgm:spPr/>
    </dgm:pt>
    <dgm:pt modelId="{F3EF0B1E-F370-4FB0-9B0F-3339A2278344}" type="pres">
      <dgm:prSet presAssocID="{A8EC06C9-AB70-483F-9876-B044E5BDEFBF}" presName="bgShapesFlow" presStyleCnt="0"/>
      <dgm:spPr/>
    </dgm:pt>
  </dgm:ptLst>
  <dgm:cxnLst>
    <dgm:cxn modelId="{1BEAF114-3E13-40B7-A4B1-2850AC4060F7}" srcId="{29E44EFE-5753-4682-8207-B9120799A05F}" destId="{E5B24992-83C0-490B-ACE0-82DBBB314822}" srcOrd="0" destOrd="0" parTransId="{E7809D07-0EDB-471E-8104-74A9C1689D7C}" sibTransId="{69193062-A714-43FA-A9D7-423D8F4D47CF}"/>
    <dgm:cxn modelId="{D1915B15-07C8-47BA-802A-D477E31F2D72}" srcId="{29E44EFE-5753-4682-8207-B9120799A05F}" destId="{1ED92FD2-C505-4CB8-9DAE-B2EFF577B18E}" srcOrd="3" destOrd="0" parTransId="{D2C3D4D9-DD7E-4AE8-8D0A-0252DB24C608}" sibTransId="{26705370-B17D-4AB0-B40C-9FC21B09E9B6}"/>
    <dgm:cxn modelId="{41743426-2D0C-4405-8814-93A9885D9118}" type="presOf" srcId="{8D968FFC-04DC-4750-B759-4D0061B61F34}" destId="{DD91F38D-C964-4DB5-98AC-B3DFFC771EBD}" srcOrd="0" destOrd="0" presId="urn:microsoft.com/office/officeart/2005/8/layout/hierarchy6"/>
    <dgm:cxn modelId="{51D3AB2B-721C-4A3D-AD81-FA9C97C94BEC}" type="presOf" srcId="{E5B24992-83C0-490B-ACE0-82DBBB314822}" destId="{F3A95A54-E188-4A39-8C06-5129700D736F}" srcOrd="0" destOrd="0" presId="urn:microsoft.com/office/officeart/2005/8/layout/hierarchy6"/>
    <dgm:cxn modelId="{2D6FC12F-4A10-4AEB-95C8-9C1C7707773E}" type="presOf" srcId="{8B40303F-776B-44A7-8CDA-AD9F5E8E6404}" destId="{C772B652-17B8-47B2-93B5-BEA069421449}" srcOrd="0" destOrd="0" presId="urn:microsoft.com/office/officeart/2005/8/layout/hierarchy6"/>
    <dgm:cxn modelId="{C6D42737-A826-4FF4-BB68-BA22896D952B}" type="presOf" srcId="{E7809D07-0EDB-471E-8104-74A9C1689D7C}" destId="{44CF0491-36DE-4F3A-8688-A7556B3E49D1}" srcOrd="0" destOrd="0" presId="urn:microsoft.com/office/officeart/2005/8/layout/hierarchy6"/>
    <dgm:cxn modelId="{508DE23B-4E56-461E-ADE3-B26D4CA9EA91}" type="presOf" srcId="{29E44EFE-5753-4682-8207-B9120799A05F}" destId="{D2AD6755-60D4-4F11-8DBD-60069FBEF8EC}" srcOrd="0" destOrd="0" presId="urn:microsoft.com/office/officeart/2005/8/layout/hierarchy6"/>
    <dgm:cxn modelId="{9D215A41-C529-4BC1-89C5-E1971A0344A6}" type="presOf" srcId="{8F0398CC-5E3D-4F03-A39C-844BBFF607B9}" destId="{F4D3929F-22B0-474A-9882-BF93A862BA96}" srcOrd="0" destOrd="0" presId="urn:microsoft.com/office/officeart/2005/8/layout/hierarchy6"/>
    <dgm:cxn modelId="{A75BBE42-FC75-4DA6-95CD-AF4C171F2D4B}" type="presOf" srcId="{4C318251-4212-4757-A2BB-942DD91954E8}" destId="{57628943-72BE-40FB-9212-5FA7A46EDC20}" srcOrd="0" destOrd="0" presId="urn:microsoft.com/office/officeart/2005/8/layout/hierarchy6"/>
    <dgm:cxn modelId="{F3E50249-CEF0-4064-A145-AB7777CBDE28}" srcId="{D598F43E-18B1-496F-8428-770CA30912D5}" destId="{F4DF7FC0-F2F9-49EC-8F47-F50F94D35BE6}" srcOrd="2" destOrd="0" parTransId="{8D968FFC-04DC-4750-B759-4D0061B61F34}" sibTransId="{04B8EE60-662E-4EF0-86A4-D0E6010ECF1C}"/>
    <dgm:cxn modelId="{B0BA4D4A-B030-4333-8CAD-0B21BFC7A04C}" srcId="{29E44EFE-5753-4682-8207-B9120799A05F}" destId="{916F807A-A3B5-4DDE-9A52-0E6B7ED10C8A}" srcOrd="2" destOrd="0" parTransId="{CB7BFD16-66B0-4B46-941A-3BBAE60D3F68}" sibTransId="{8FD78BBF-7BFE-4B7D-8471-57D73994A01B}"/>
    <dgm:cxn modelId="{6119D36C-9CBF-43B1-B749-F83EE0761366}" type="presOf" srcId="{C1897F8B-B0EC-46E7-9FCA-E4D7FCB618EA}" destId="{AB9F551C-BD38-4F9A-95A2-DFE2D9905006}" srcOrd="0" destOrd="0" presId="urn:microsoft.com/office/officeart/2005/8/layout/hierarchy6"/>
    <dgm:cxn modelId="{1AE76D72-BD18-457C-BF23-B8D94323288E}" type="presOf" srcId="{EA436623-AD5D-4191-B88E-549DFBD894AD}" destId="{F2D2D9FE-300B-4C47-9AD2-1F3C924D3868}" srcOrd="0" destOrd="0" presId="urn:microsoft.com/office/officeart/2005/8/layout/hierarchy6"/>
    <dgm:cxn modelId="{3F52227F-E11C-4721-9E40-1142BFB22BB2}" srcId="{C1897F8B-B0EC-46E7-9FCA-E4D7FCB618EA}" destId="{29E44EFE-5753-4682-8207-B9120799A05F}" srcOrd="1" destOrd="0" parTransId="{8B40303F-776B-44A7-8CDA-AD9F5E8E6404}" sibTransId="{3309C44D-1C04-48B1-A737-49269C9CD889}"/>
    <dgm:cxn modelId="{9CA6C784-CA78-497E-8316-62D76CFD6BE0}" srcId="{A8EC06C9-AB70-483F-9876-B044E5BDEFBF}" destId="{C1897F8B-B0EC-46E7-9FCA-E4D7FCB618EA}" srcOrd="0" destOrd="0" parTransId="{6FF2E5B0-61B2-4B5B-BA8D-15C8385CFB6A}" sibTransId="{14BA5778-5886-4F14-A945-C02B4DB02807}"/>
    <dgm:cxn modelId="{5E527E8A-0E08-4DCB-85B4-1D755823EF52}" type="presOf" srcId="{CE9AE110-50B6-4046-8611-F1638CAB0C97}" destId="{D0E95DC8-3655-4BDE-9E37-0A1D98A4B15F}" srcOrd="0" destOrd="0" presId="urn:microsoft.com/office/officeart/2005/8/layout/hierarchy6"/>
    <dgm:cxn modelId="{5AF1518E-D9BC-4A35-9932-2B5AFAF1C87E}" type="presOf" srcId="{CB7BFD16-66B0-4B46-941A-3BBAE60D3F68}" destId="{4A7B0547-63B9-4B50-A58E-1B68AC6AA737}" srcOrd="0" destOrd="0" presId="urn:microsoft.com/office/officeart/2005/8/layout/hierarchy6"/>
    <dgm:cxn modelId="{29F29A91-BCDF-410E-A8CD-ED55E6F800AA}" type="presOf" srcId="{D598F43E-18B1-496F-8428-770CA30912D5}" destId="{66EC7035-2C2F-42E9-915B-1A90C533F513}" srcOrd="0" destOrd="0" presId="urn:microsoft.com/office/officeart/2005/8/layout/hierarchy6"/>
    <dgm:cxn modelId="{7FD53A94-1499-40B0-B996-AD8A14747BEB}" type="presOf" srcId="{1ED92FD2-C505-4CB8-9DAE-B2EFF577B18E}" destId="{AE4CBA36-3D84-4DBD-BDDE-95519D6E228A}" srcOrd="0" destOrd="0" presId="urn:microsoft.com/office/officeart/2005/8/layout/hierarchy6"/>
    <dgm:cxn modelId="{A624DBA4-5A45-4A57-838C-9201480E41D6}" srcId="{D598F43E-18B1-496F-8428-770CA30912D5}" destId="{515F07A7-B8F1-4B00-A14C-210CF8DFA9D7}" srcOrd="1" destOrd="0" parTransId="{628FE0A3-0193-451E-8CD4-8B8C5F682DEC}" sibTransId="{A56A48D6-9B47-42D5-BA13-D864A7380865}"/>
    <dgm:cxn modelId="{F01E12AF-9BFB-45B0-9F24-05B43C5F76A6}" type="presOf" srcId="{916F807A-A3B5-4DDE-9A52-0E6B7ED10C8A}" destId="{32AE82DE-EB39-4378-9B29-C6F3FFCC047B}" srcOrd="0" destOrd="0" presId="urn:microsoft.com/office/officeart/2005/8/layout/hierarchy6"/>
    <dgm:cxn modelId="{B0B092B3-6B15-4A5A-BF8C-D7CB4474B85A}" type="presOf" srcId="{D8D015B6-D03F-4069-8CE1-BBE00F6B88AB}" destId="{668AC99C-E8C2-470B-B198-32C954F8115E}" srcOrd="0" destOrd="0" presId="urn:microsoft.com/office/officeart/2005/8/layout/hierarchy6"/>
    <dgm:cxn modelId="{F25756BA-6612-4435-863D-73CE90F76AB5}" type="presOf" srcId="{515F07A7-B8F1-4B00-A14C-210CF8DFA9D7}" destId="{DCD82F82-6F3D-4478-A83A-A13277ABEBD1}" srcOrd="0" destOrd="0" presId="urn:microsoft.com/office/officeart/2005/8/layout/hierarchy6"/>
    <dgm:cxn modelId="{FDDD4ABF-40BB-4BE0-B3EE-E2D9451FBF25}" srcId="{D598F43E-18B1-496F-8428-770CA30912D5}" destId="{4EE003E5-94E0-4AB3-A03C-42920E3F3F61}" srcOrd="0" destOrd="0" parTransId="{D8D015B6-D03F-4069-8CE1-BBE00F6B88AB}" sibTransId="{A0166070-54CB-4A6D-98C8-5A4C099464AC}"/>
    <dgm:cxn modelId="{C30770BF-B963-42A5-99DD-77E9F2E58FA2}" srcId="{D598F43E-18B1-496F-8428-770CA30912D5}" destId="{EA436623-AD5D-4191-B88E-549DFBD894AD}" srcOrd="3" destOrd="0" parTransId="{6F381CD6-99AC-42F3-A1F3-A625DDAB46A7}" sibTransId="{C42409E2-D740-483D-A38E-09884D810C11}"/>
    <dgm:cxn modelId="{0640B8CF-6FF4-4FEC-A67F-D782C5DDD715}" srcId="{29E44EFE-5753-4682-8207-B9120799A05F}" destId="{CE9AE110-50B6-4046-8611-F1638CAB0C97}" srcOrd="1" destOrd="0" parTransId="{4C318251-4212-4757-A2BB-942DD91954E8}" sibTransId="{E95A99CE-659D-4098-88C9-B83015B8B407}"/>
    <dgm:cxn modelId="{66C8D0CF-EC3B-4104-8881-EEEDECC2E3F1}" type="presOf" srcId="{A8EC06C9-AB70-483F-9876-B044E5BDEFBF}" destId="{AA37B3A9-4788-44AD-A094-6D4EE9A63910}" srcOrd="0" destOrd="0" presId="urn:microsoft.com/office/officeart/2005/8/layout/hierarchy6"/>
    <dgm:cxn modelId="{BB1CACD3-E886-482D-A3E3-DDF2AB622173}" type="presOf" srcId="{D2C3D4D9-DD7E-4AE8-8D0A-0252DB24C608}" destId="{B91ED6C5-034A-482B-AABF-E1D3227C9518}" srcOrd="0" destOrd="0" presId="urn:microsoft.com/office/officeart/2005/8/layout/hierarchy6"/>
    <dgm:cxn modelId="{E4B540DC-B05C-41AA-A4CA-A68A3867E2FA}" type="presOf" srcId="{628FE0A3-0193-451E-8CD4-8B8C5F682DEC}" destId="{33913771-DA7E-47DE-870F-56DA2521E3F2}" srcOrd="0" destOrd="0" presId="urn:microsoft.com/office/officeart/2005/8/layout/hierarchy6"/>
    <dgm:cxn modelId="{F6A21BDE-C97D-4365-9F2E-978307170239}" type="presOf" srcId="{6F381CD6-99AC-42F3-A1F3-A625DDAB46A7}" destId="{F1D4C38F-F2F8-44EC-8D59-C594E61C4A54}" srcOrd="0" destOrd="0" presId="urn:microsoft.com/office/officeart/2005/8/layout/hierarchy6"/>
    <dgm:cxn modelId="{D3AB16EC-778C-46AC-B5CE-4ECB5A6E0EAF}" type="presOf" srcId="{F4DF7FC0-F2F9-49EC-8F47-F50F94D35BE6}" destId="{A6D98A93-C502-47F3-BC1C-98225CD4BFA1}" srcOrd="0" destOrd="0" presId="urn:microsoft.com/office/officeart/2005/8/layout/hierarchy6"/>
    <dgm:cxn modelId="{445B2CF5-3706-4789-94DC-578C58FAAD46}" srcId="{C1897F8B-B0EC-46E7-9FCA-E4D7FCB618EA}" destId="{D598F43E-18B1-496F-8428-770CA30912D5}" srcOrd="0" destOrd="0" parTransId="{8F0398CC-5E3D-4F03-A39C-844BBFF607B9}" sibTransId="{77A1EE2E-5511-49EE-A3E5-603AD7C8A387}"/>
    <dgm:cxn modelId="{160835F5-D295-417A-8E8C-B7D037A6F2E7}" type="presOf" srcId="{4EE003E5-94E0-4AB3-A03C-42920E3F3F61}" destId="{67A504BF-0F0E-4A69-9B50-CC48AE430F5D}" srcOrd="0" destOrd="0" presId="urn:microsoft.com/office/officeart/2005/8/layout/hierarchy6"/>
    <dgm:cxn modelId="{B8394D15-2CF9-40A5-A6E2-1D05595B4C34}" type="presParOf" srcId="{AA37B3A9-4788-44AD-A094-6D4EE9A63910}" destId="{ABE13602-E159-4B5D-9A26-305531CD07EF}" srcOrd="0" destOrd="0" presId="urn:microsoft.com/office/officeart/2005/8/layout/hierarchy6"/>
    <dgm:cxn modelId="{2EEB01B5-7094-4BD0-9267-7942BDE2BB5D}" type="presParOf" srcId="{ABE13602-E159-4B5D-9A26-305531CD07EF}" destId="{FD2F23BE-9AB0-4E5A-A624-7A951B98848C}" srcOrd="0" destOrd="0" presId="urn:microsoft.com/office/officeart/2005/8/layout/hierarchy6"/>
    <dgm:cxn modelId="{DAEE4FD9-B468-4E4B-AA2E-068656047ECC}" type="presParOf" srcId="{FD2F23BE-9AB0-4E5A-A624-7A951B98848C}" destId="{A63601D5-694D-4AF3-B0D2-E5A748D5850E}" srcOrd="0" destOrd="0" presId="urn:microsoft.com/office/officeart/2005/8/layout/hierarchy6"/>
    <dgm:cxn modelId="{59B3AC57-A15B-4A68-8008-9C690ADCDEA4}" type="presParOf" srcId="{A63601D5-694D-4AF3-B0D2-E5A748D5850E}" destId="{AB9F551C-BD38-4F9A-95A2-DFE2D9905006}" srcOrd="0" destOrd="0" presId="urn:microsoft.com/office/officeart/2005/8/layout/hierarchy6"/>
    <dgm:cxn modelId="{5AD02612-278A-4AC1-88A6-2CDE72308DFF}" type="presParOf" srcId="{A63601D5-694D-4AF3-B0D2-E5A748D5850E}" destId="{237F9CC2-21CF-447A-B141-559743F37E99}" srcOrd="1" destOrd="0" presId="urn:microsoft.com/office/officeart/2005/8/layout/hierarchy6"/>
    <dgm:cxn modelId="{1193F040-6B1C-44BB-997E-B78BCFDA0B93}" type="presParOf" srcId="{237F9CC2-21CF-447A-B141-559743F37E99}" destId="{F4D3929F-22B0-474A-9882-BF93A862BA96}" srcOrd="0" destOrd="0" presId="urn:microsoft.com/office/officeart/2005/8/layout/hierarchy6"/>
    <dgm:cxn modelId="{2D0E6F75-C6AF-4A23-8495-09487CE34D9A}" type="presParOf" srcId="{237F9CC2-21CF-447A-B141-559743F37E99}" destId="{9A306357-5A0E-43B0-A3A2-BC775F6687B6}" srcOrd="1" destOrd="0" presId="urn:microsoft.com/office/officeart/2005/8/layout/hierarchy6"/>
    <dgm:cxn modelId="{8CD4B434-4AD7-4A8E-B408-176C360A4DEB}" type="presParOf" srcId="{9A306357-5A0E-43B0-A3A2-BC775F6687B6}" destId="{66EC7035-2C2F-42E9-915B-1A90C533F513}" srcOrd="0" destOrd="0" presId="urn:microsoft.com/office/officeart/2005/8/layout/hierarchy6"/>
    <dgm:cxn modelId="{212403D7-1737-4F84-A6F4-91EA1802D11A}" type="presParOf" srcId="{9A306357-5A0E-43B0-A3A2-BC775F6687B6}" destId="{17DFAF0B-4CBD-4524-A612-5F33D3F922B0}" srcOrd="1" destOrd="0" presId="urn:microsoft.com/office/officeart/2005/8/layout/hierarchy6"/>
    <dgm:cxn modelId="{4B198486-578F-4094-BE2C-10FEE17DB805}" type="presParOf" srcId="{17DFAF0B-4CBD-4524-A612-5F33D3F922B0}" destId="{668AC99C-E8C2-470B-B198-32C954F8115E}" srcOrd="0" destOrd="0" presId="urn:microsoft.com/office/officeart/2005/8/layout/hierarchy6"/>
    <dgm:cxn modelId="{8A1E55AF-348F-4818-A7E2-F5F1BF9FDAB5}" type="presParOf" srcId="{17DFAF0B-4CBD-4524-A612-5F33D3F922B0}" destId="{CF2B2D78-320C-4E6A-9324-5BA665575B83}" srcOrd="1" destOrd="0" presId="urn:microsoft.com/office/officeart/2005/8/layout/hierarchy6"/>
    <dgm:cxn modelId="{E57C5DFB-5A5D-43E7-91B2-B11C243DE6CB}" type="presParOf" srcId="{CF2B2D78-320C-4E6A-9324-5BA665575B83}" destId="{67A504BF-0F0E-4A69-9B50-CC48AE430F5D}" srcOrd="0" destOrd="0" presId="urn:microsoft.com/office/officeart/2005/8/layout/hierarchy6"/>
    <dgm:cxn modelId="{946C2209-3475-4688-AF93-7A74DA900904}" type="presParOf" srcId="{CF2B2D78-320C-4E6A-9324-5BA665575B83}" destId="{718F7C25-1869-4BE5-9CF7-026CF6431097}" srcOrd="1" destOrd="0" presId="urn:microsoft.com/office/officeart/2005/8/layout/hierarchy6"/>
    <dgm:cxn modelId="{72F34445-BEFF-4B45-AA43-BE3535F756CF}" type="presParOf" srcId="{17DFAF0B-4CBD-4524-A612-5F33D3F922B0}" destId="{33913771-DA7E-47DE-870F-56DA2521E3F2}" srcOrd="2" destOrd="0" presId="urn:microsoft.com/office/officeart/2005/8/layout/hierarchy6"/>
    <dgm:cxn modelId="{34FD8A4B-B636-49AE-9FCC-B01E28C80893}" type="presParOf" srcId="{17DFAF0B-4CBD-4524-A612-5F33D3F922B0}" destId="{752F98FA-9B4F-48E7-BB2D-BB2F1011750B}" srcOrd="3" destOrd="0" presId="urn:microsoft.com/office/officeart/2005/8/layout/hierarchy6"/>
    <dgm:cxn modelId="{68ABB813-357D-4C54-A294-8F6E8AED44C9}" type="presParOf" srcId="{752F98FA-9B4F-48E7-BB2D-BB2F1011750B}" destId="{DCD82F82-6F3D-4478-A83A-A13277ABEBD1}" srcOrd="0" destOrd="0" presId="urn:microsoft.com/office/officeart/2005/8/layout/hierarchy6"/>
    <dgm:cxn modelId="{D3CAC6E1-E448-4332-BE9A-431BBF436282}" type="presParOf" srcId="{752F98FA-9B4F-48E7-BB2D-BB2F1011750B}" destId="{AC9436A0-2F39-42B1-B940-C48E7A5C6DEA}" srcOrd="1" destOrd="0" presId="urn:microsoft.com/office/officeart/2005/8/layout/hierarchy6"/>
    <dgm:cxn modelId="{713AF1D6-831D-48B9-A03C-90E8973130A7}" type="presParOf" srcId="{17DFAF0B-4CBD-4524-A612-5F33D3F922B0}" destId="{DD91F38D-C964-4DB5-98AC-B3DFFC771EBD}" srcOrd="4" destOrd="0" presId="urn:microsoft.com/office/officeart/2005/8/layout/hierarchy6"/>
    <dgm:cxn modelId="{AFEE6D9D-AFF5-4C76-81F4-90014A7D6F8A}" type="presParOf" srcId="{17DFAF0B-4CBD-4524-A612-5F33D3F922B0}" destId="{22AB2E1B-FF86-4D52-B1A5-B06D04FD9201}" srcOrd="5" destOrd="0" presId="urn:microsoft.com/office/officeart/2005/8/layout/hierarchy6"/>
    <dgm:cxn modelId="{F900539A-2239-4B74-BF4F-E96D991FCE14}" type="presParOf" srcId="{22AB2E1B-FF86-4D52-B1A5-B06D04FD9201}" destId="{A6D98A93-C502-47F3-BC1C-98225CD4BFA1}" srcOrd="0" destOrd="0" presId="urn:microsoft.com/office/officeart/2005/8/layout/hierarchy6"/>
    <dgm:cxn modelId="{63CD9995-6B29-4D93-8B37-A9227E64BF71}" type="presParOf" srcId="{22AB2E1B-FF86-4D52-B1A5-B06D04FD9201}" destId="{EA2327DD-1757-490A-B5FD-0BCE086EA664}" srcOrd="1" destOrd="0" presId="urn:microsoft.com/office/officeart/2005/8/layout/hierarchy6"/>
    <dgm:cxn modelId="{BCE2F6D8-E83F-43A0-8C58-EF3352B5F5EF}" type="presParOf" srcId="{17DFAF0B-4CBD-4524-A612-5F33D3F922B0}" destId="{F1D4C38F-F2F8-44EC-8D59-C594E61C4A54}" srcOrd="6" destOrd="0" presId="urn:microsoft.com/office/officeart/2005/8/layout/hierarchy6"/>
    <dgm:cxn modelId="{4A9091B7-A35D-4DED-9129-FE7DCEDD7684}" type="presParOf" srcId="{17DFAF0B-4CBD-4524-A612-5F33D3F922B0}" destId="{17DF60E4-484F-42BC-B4CF-8D85C3679724}" srcOrd="7" destOrd="0" presId="urn:microsoft.com/office/officeart/2005/8/layout/hierarchy6"/>
    <dgm:cxn modelId="{3D05622F-9E72-4F32-BF42-BD75420630F0}" type="presParOf" srcId="{17DF60E4-484F-42BC-B4CF-8D85C3679724}" destId="{F2D2D9FE-300B-4C47-9AD2-1F3C924D3868}" srcOrd="0" destOrd="0" presId="urn:microsoft.com/office/officeart/2005/8/layout/hierarchy6"/>
    <dgm:cxn modelId="{96C50A47-6636-43A5-82C3-49D086FC3C1A}" type="presParOf" srcId="{17DF60E4-484F-42BC-B4CF-8D85C3679724}" destId="{97743E98-492B-460A-A73A-8AE8FA54C34A}" srcOrd="1" destOrd="0" presId="urn:microsoft.com/office/officeart/2005/8/layout/hierarchy6"/>
    <dgm:cxn modelId="{53726276-1541-4E37-B088-4DD86D86A236}" type="presParOf" srcId="{237F9CC2-21CF-447A-B141-559743F37E99}" destId="{C772B652-17B8-47B2-93B5-BEA069421449}" srcOrd="2" destOrd="0" presId="urn:microsoft.com/office/officeart/2005/8/layout/hierarchy6"/>
    <dgm:cxn modelId="{27066AB5-12D2-4110-9945-C43E105CA0E9}" type="presParOf" srcId="{237F9CC2-21CF-447A-B141-559743F37E99}" destId="{58C3AB1E-A604-4F0D-8DA6-6DABC2E20482}" srcOrd="3" destOrd="0" presId="urn:microsoft.com/office/officeart/2005/8/layout/hierarchy6"/>
    <dgm:cxn modelId="{36990844-229D-4F93-B2C3-D02CF98C2FAA}" type="presParOf" srcId="{58C3AB1E-A604-4F0D-8DA6-6DABC2E20482}" destId="{D2AD6755-60D4-4F11-8DBD-60069FBEF8EC}" srcOrd="0" destOrd="0" presId="urn:microsoft.com/office/officeart/2005/8/layout/hierarchy6"/>
    <dgm:cxn modelId="{D2035989-095E-4F46-BA9C-28386B71C584}" type="presParOf" srcId="{58C3AB1E-A604-4F0D-8DA6-6DABC2E20482}" destId="{D0D73DF1-6DAC-4A31-BF23-EF17300DC0D7}" srcOrd="1" destOrd="0" presId="urn:microsoft.com/office/officeart/2005/8/layout/hierarchy6"/>
    <dgm:cxn modelId="{BD13E951-41F8-4047-A1E1-5D0F9DB0F107}" type="presParOf" srcId="{D0D73DF1-6DAC-4A31-BF23-EF17300DC0D7}" destId="{44CF0491-36DE-4F3A-8688-A7556B3E49D1}" srcOrd="0" destOrd="0" presId="urn:microsoft.com/office/officeart/2005/8/layout/hierarchy6"/>
    <dgm:cxn modelId="{C4DCD9FB-E9F6-4287-AC49-7B55CC67C8BD}" type="presParOf" srcId="{D0D73DF1-6DAC-4A31-BF23-EF17300DC0D7}" destId="{B995F8B8-04D6-4932-8825-C76141CAB054}" srcOrd="1" destOrd="0" presId="urn:microsoft.com/office/officeart/2005/8/layout/hierarchy6"/>
    <dgm:cxn modelId="{368D8106-F2C8-4788-ADFE-28D917714831}" type="presParOf" srcId="{B995F8B8-04D6-4932-8825-C76141CAB054}" destId="{F3A95A54-E188-4A39-8C06-5129700D736F}" srcOrd="0" destOrd="0" presId="urn:microsoft.com/office/officeart/2005/8/layout/hierarchy6"/>
    <dgm:cxn modelId="{78C29B57-4AA1-4CCF-B5E1-1F2683653007}" type="presParOf" srcId="{B995F8B8-04D6-4932-8825-C76141CAB054}" destId="{51C42A10-1E02-4462-A55E-638633D68CB2}" srcOrd="1" destOrd="0" presId="urn:microsoft.com/office/officeart/2005/8/layout/hierarchy6"/>
    <dgm:cxn modelId="{82D13CA7-456F-4E31-AA5A-CCD0F14ABCF5}" type="presParOf" srcId="{D0D73DF1-6DAC-4A31-BF23-EF17300DC0D7}" destId="{57628943-72BE-40FB-9212-5FA7A46EDC20}" srcOrd="2" destOrd="0" presId="urn:microsoft.com/office/officeart/2005/8/layout/hierarchy6"/>
    <dgm:cxn modelId="{A8517A4E-DEC6-4596-BB62-FFFEB1072FC2}" type="presParOf" srcId="{D0D73DF1-6DAC-4A31-BF23-EF17300DC0D7}" destId="{2DE4CCFE-0DB9-4F49-B5A5-DC820E412B7D}" srcOrd="3" destOrd="0" presId="urn:microsoft.com/office/officeart/2005/8/layout/hierarchy6"/>
    <dgm:cxn modelId="{1CA98DB8-F359-43EB-AC4E-AA9C87894C52}" type="presParOf" srcId="{2DE4CCFE-0DB9-4F49-B5A5-DC820E412B7D}" destId="{D0E95DC8-3655-4BDE-9E37-0A1D98A4B15F}" srcOrd="0" destOrd="0" presId="urn:microsoft.com/office/officeart/2005/8/layout/hierarchy6"/>
    <dgm:cxn modelId="{92D8C985-DF84-4938-9D46-ABC6F7BBD032}" type="presParOf" srcId="{2DE4CCFE-0DB9-4F49-B5A5-DC820E412B7D}" destId="{31322F4B-41D6-4E5F-902B-F09607DB61D6}" srcOrd="1" destOrd="0" presId="urn:microsoft.com/office/officeart/2005/8/layout/hierarchy6"/>
    <dgm:cxn modelId="{B50EB18A-7531-4507-AD00-7B2D612A17CA}" type="presParOf" srcId="{D0D73DF1-6DAC-4A31-BF23-EF17300DC0D7}" destId="{4A7B0547-63B9-4B50-A58E-1B68AC6AA737}" srcOrd="4" destOrd="0" presId="urn:microsoft.com/office/officeart/2005/8/layout/hierarchy6"/>
    <dgm:cxn modelId="{EA462361-1DA0-4437-8A3F-26BF3785BF21}" type="presParOf" srcId="{D0D73DF1-6DAC-4A31-BF23-EF17300DC0D7}" destId="{59806209-76C8-48F2-9DC6-FDDD3CAFC03D}" srcOrd="5" destOrd="0" presId="urn:microsoft.com/office/officeart/2005/8/layout/hierarchy6"/>
    <dgm:cxn modelId="{F36352AD-E8F8-4C7E-B58A-7C39734EE111}" type="presParOf" srcId="{59806209-76C8-48F2-9DC6-FDDD3CAFC03D}" destId="{32AE82DE-EB39-4378-9B29-C6F3FFCC047B}" srcOrd="0" destOrd="0" presId="urn:microsoft.com/office/officeart/2005/8/layout/hierarchy6"/>
    <dgm:cxn modelId="{E0A02A12-CB9E-4349-BA33-ECDEB2CBBC80}" type="presParOf" srcId="{59806209-76C8-48F2-9DC6-FDDD3CAFC03D}" destId="{39B9C05E-4195-45AF-BA0E-E4DFF522C6DE}" srcOrd="1" destOrd="0" presId="urn:microsoft.com/office/officeart/2005/8/layout/hierarchy6"/>
    <dgm:cxn modelId="{0B397403-1917-4650-B792-F3BA9F649411}" type="presParOf" srcId="{D0D73DF1-6DAC-4A31-BF23-EF17300DC0D7}" destId="{B91ED6C5-034A-482B-AABF-E1D3227C9518}" srcOrd="6" destOrd="0" presId="urn:microsoft.com/office/officeart/2005/8/layout/hierarchy6"/>
    <dgm:cxn modelId="{F2BED90D-CEBE-427C-9068-0A05E39D03B2}" type="presParOf" srcId="{D0D73DF1-6DAC-4A31-BF23-EF17300DC0D7}" destId="{DB55A1E4-1FE3-4DCA-8EE0-6930FA45F007}" srcOrd="7" destOrd="0" presId="urn:microsoft.com/office/officeart/2005/8/layout/hierarchy6"/>
    <dgm:cxn modelId="{24C42DB7-341B-46B4-8934-96DE85A7CABF}" type="presParOf" srcId="{DB55A1E4-1FE3-4DCA-8EE0-6930FA45F007}" destId="{AE4CBA36-3D84-4DBD-BDDE-95519D6E228A}" srcOrd="0" destOrd="0" presId="urn:microsoft.com/office/officeart/2005/8/layout/hierarchy6"/>
    <dgm:cxn modelId="{39EBB83F-930A-4694-9F21-5BFB9DBD1231}" type="presParOf" srcId="{DB55A1E4-1FE3-4DCA-8EE0-6930FA45F007}" destId="{1715BA2C-8E4F-48D2-8745-9B0917F099E4}" srcOrd="1" destOrd="0" presId="urn:microsoft.com/office/officeart/2005/8/layout/hierarchy6"/>
    <dgm:cxn modelId="{B51F7580-9BF9-4D34-924D-7AAEDE3339E5}" type="presParOf" srcId="{AA37B3A9-4788-44AD-A094-6D4EE9A63910}" destId="{F3EF0B1E-F370-4FB0-9B0F-3339A2278344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EC06C9-AB70-483F-9876-B044E5BDEFBF}" type="doc">
      <dgm:prSet loTypeId="urn:microsoft.com/office/officeart/2005/8/layout/hierarchy4" loCatId="list" qsTypeId="urn:microsoft.com/office/officeart/2005/8/quickstyle/simple2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C1897F8B-B0EC-46E7-9FCA-E4D7FCB618EA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Thrust</a:t>
          </a:r>
        </a:p>
      </dgm:t>
    </dgm:pt>
    <dgm:pt modelId="{6FF2E5B0-61B2-4B5B-BA8D-15C8385CFB6A}" type="parTrans" cxnId="{9CA6C784-CA78-497E-8316-62D76CFD6BE0}">
      <dgm:prSet/>
      <dgm:spPr/>
      <dgm:t>
        <a:bodyPr/>
        <a:lstStyle/>
        <a:p>
          <a:endParaRPr lang="en-US"/>
        </a:p>
      </dgm:t>
    </dgm:pt>
    <dgm:pt modelId="{14BA5778-5886-4F14-A945-C02B4DB02807}" type="sibTrans" cxnId="{9CA6C784-CA78-497E-8316-62D76CFD6BE0}">
      <dgm:prSet/>
      <dgm:spPr/>
      <dgm:t>
        <a:bodyPr/>
        <a:lstStyle/>
        <a:p>
          <a:endParaRPr lang="en-US"/>
        </a:p>
      </dgm:t>
    </dgm:pt>
    <dgm:pt modelId="{D598F43E-18B1-496F-8428-770CA30912D5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/>
            <a:t>CUDA</a:t>
          </a:r>
        </a:p>
      </dgm:t>
    </dgm:pt>
    <dgm:pt modelId="{8F0398CC-5E3D-4F03-A39C-844BBFF607B9}" type="parTrans" cxnId="{445B2CF5-3706-4789-94DC-578C58FAAD46}">
      <dgm:prSet/>
      <dgm:spPr/>
      <dgm:t>
        <a:bodyPr/>
        <a:lstStyle/>
        <a:p>
          <a:endParaRPr lang="en-US"/>
        </a:p>
      </dgm:t>
    </dgm:pt>
    <dgm:pt modelId="{77A1EE2E-5511-49EE-A3E5-603AD7C8A387}" type="sibTrans" cxnId="{445B2CF5-3706-4789-94DC-578C58FAAD46}">
      <dgm:prSet/>
      <dgm:spPr/>
      <dgm:t>
        <a:bodyPr/>
        <a:lstStyle/>
        <a:p>
          <a:endParaRPr lang="en-US"/>
        </a:p>
      </dgm:t>
    </dgm:pt>
    <dgm:pt modelId="{29E44EFE-5753-4682-8207-B9120799A05F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err="1"/>
            <a:t>OpenMP</a:t>
          </a:r>
          <a:endParaRPr lang="en-US"/>
        </a:p>
      </dgm:t>
    </dgm:pt>
    <dgm:pt modelId="{8B40303F-776B-44A7-8CDA-AD9F5E8E6404}" type="parTrans" cxnId="{3F52227F-E11C-4721-9E40-1142BFB22BB2}">
      <dgm:prSet/>
      <dgm:spPr/>
      <dgm:t>
        <a:bodyPr/>
        <a:lstStyle/>
        <a:p>
          <a:endParaRPr lang="en-US"/>
        </a:p>
      </dgm:t>
    </dgm:pt>
    <dgm:pt modelId="{3309C44D-1C04-48B1-A737-49269C9CD889}" type="sibTrans" cxnId="{3F52227F-E11C-4721-9E40-1142BFB22BB2}">
      <dgm:prSet/>
      <dgm:spPr/>
      <dgm:t>
        <a:bodyPr/>
        <a:lstStyle/>
        <a:p>
          <a:endParaRPr lang="en-US"/>
        </a:p>
      </dgm:t>
    </dgm:pt>
    <dgm:pt modelId="{4EE003E5-94E0-4AB3-A03C-42920E3F3F61}">
      <dgm:prSet phldrT="[Text]"/>
      <dgm:spPr/>
      <dgm:t>
        <a:bodyPr/>
        <a:lstStyle/>
        <a:p>
          <a:r>
            <a:rPr lang="en-US"/>
            <a:t>Transform</a:t>
          </a:r>
        </a:p>
      </dgm:t>
    </dgm:pt>
    <dgm:pt modelId="{D8D015B6-D03F-4069-8CE1-BBE00F6B88AB}" type="parTrans" cxnId="{FDDD4ABF-40BB-4BE0-B3EE-E2D9451FBF25}">
      <dgm:prSet/>
      <dgm:spPr/>
      <dgm:t>
        <a:bodyPr/>
        <a:lstStyle/>
        <a:p>
          <a:endParaRPr lang="en-US"/>
        </a:p>
      </dgm:t>
    </dgm:pt>
    <dgm:pt modelId="{A0166070-54CB-4A6D-98C8-5A4C099464AC}" type="sibTrans" cxnId="{FDDD4ABF-40BB-4BE0-B3EE-E2D9451FBF25}">
      <dgm:prSet/>
      <dgm:spPr/>
      <dgm:t>
        <a:bodyPr/>
        <a:lstStyle/>
        <a:p>
          <a:endParaRPr lang="en-US"/>
        </a:p>
      </dgm:t>
    </dgm:pt>
    <dgm:pt modelId="{F4DF7FC0-F2F9-49EC-8F47-F50F94D35BE6}">
      <dgm:prSet phldrT="[Text]"/>
      <dgm:spPr/>
      <dgm:t>
        <a:bodyPr/>
        <a:lstStyle/>
        <a:p>
          <a:r>
            <a:rPr lang="en-US"/>
            <a:t>Sort</a:t>
          </a:r>
        </a:p>
      </dgm:t>
    </dgm:pt>
    <dgm:pt modelId="{8D968FFC-04DC-4750-B759-4D0061B61F34}" type="parTrans" cxnId="{F3E50249-CEF0-4064-A145-AB7777CBDE28}">
      <dgm:prSet/>
      <dgm:spPr/>
      <dgm:t>
        <a:bodyPr/>
        <a:lstStyle/>
        <a:p>
          <a:endParaRPr lang="en-US"/>
        </a:p>
      </dgm:t>
    </dgm:pt>
    <dgm:pt modelId="{04B8EE60-662E-4EF0-86A4-D0E6010ECF1C}" type="sibTrans" cxnId="{F3E50249-CEF0-4064-A145-AB7777CBDE28}">
      <dgm:prSet/>
      <dgm:spPr/>
      <dgm:t>
        <a:bodyPr/>
        <a:lstStyle/>
        <a:p>
          <a:endParaRPr lang="en-US"/>
        </a:p>
      </dgm:t>
    </dgm:pt>
    <dgm:pt modelId="{5E91F702-A83D-4933-8C52-A41DF101ABBD}">
      <dgm:prSet phldrT="[Text]"/>
      <dgm:spPr/>
      <dgm:t>
        <a:bodyPr/>
        <a:lstStyle/>
        <a:p>
          <a:r>
            <a:rPr lang="en-US"/>
            <a:t>Reduce</a:t>
          </a:r>
        </a:p>
      </dgm:t>
    </dgm:pt>
    <dgm:pt modelId="{04CF119F-4897-4793-B0D9-14BE092F66F5}" type="parTrans" cxnId="{DFC77162-E046-43B4-B99B-F39243670138}">
      <dgm:prSet/>
      <dgm:spPr/>
      <dgm:t>
        <a:bodyPr/>
        <a:lstStyle/>
        <a:p>
          <a:endParaRPr lang="en-US"/>
        </a:p>
      </dgm:t>
    </dgm:pt>
    <dgm:pt modelId="{ED87FBE9-01EA-4AD7-A916-6501DFFB0E09}" type="sibTrans" cxnId="{DFC77162-E046-43B4-B99B-F39243670138}">
      <dgm:prSet/>
      <dgm:spPr/>
      <dgm:t>
        <a:bodyPr/>
        <a:lstStyle/>
        <a:p>
          <a:endParaRPr lang="en-US"/>
        </a:p>
      </dgm:t>
    </dgm:pt>
    <dgm:pt modelId="{E5B24992-83C0-490B-ACE0-82DBBB314822}">
      <dgm:prSet phldrT="[Text]"/>
      <dgm:spPr/>
      <dgm:t>
        <a:bodyPr/>
        <a:lstStyle/>
        <a:p>
          <a:r>
            <a:rPr lang="en-US"/>
            <a:t>Transform</a:t>
          </a:r>
        </a:p>
      </dgm:t>
    </dgm:pt>
    <dgm:pt modelId="{E7809D07-0EDB-471E-8104-74A9C1689D7C}" type="parTrans" cxnId="{1BEAF114-3E13-40B7-A4B1-2850AC4060F7}">
      <dgm:prSet/>
      <dgm:spPr/>
      <dgm:t>
        <a:bodyPr/>
        <a:lstStyle/>
        <a:p>
          <a:endParaRPr lang="en-US"/>
        </a:p>
      </dgm:t>
    </dgm:pt>
    <dgm:pt modelId="{69193062-A714-43FA-A9D7-423D8F4D47CF}" type="sibTrans" cxnId="{1BEAF114-3E13-40B7-A4B1-2850AC4060F7}">
      <dgm:prSet/>
      <dgm:spPr/>
      <dgm:t>
        <a:bodyPr/>
        <a:lstStyle/>
        <a:p>
          <a:endParaRPr lang="en-US"/>
        </a:p>
      </dgm:t>
    </dgm:pt>
    <dgm:pt modelId="{916F807A-A3B5-4DDE-9A52-0E6B7ED10C8A}">
      <dgm:prSet phldrT="[Text]"/>
      <dgm:spPr/>
      <dgm:t>
        <a:bodyPr/>
        <a:lstStyle/>
        <a:p>
          <a:r>
            <a:rPr lang="en-US"/>
            <a:t>Sort</a:t>
          </a:r>
        </a:p>
      </dgm:t>
    </dgm:pt>
    <dgm:pt modelId="{CB7BFD16-66B0-4B46-941A-3BBAE60D3F68}" type="parTrans" cxnId="{B0BA4D4A-B030-4333-8CAD-0B21BFC7A04C}">
      <dgm:prSet/>
      <dgm:spPr/>
      <dgm:t>
        <a:bodyPr/>
        <a:lstStyle/>
        <a:p>
          <a:endParaRPr lang="en-US"/>
        </a:p>
      </dgm:t>
    </dgm:pt>
    <dgm:pt modelId="{8FD78BBF-7BFE-4B7D-8471-57D73994A01B}" type="sibTrans" cxnId="{B0BA4D4A-B030-4333-8CAD-0B21BFC7A04C}">
      <dgm:prSet/>
      <dgm:spPr/>
      <dgm:t>
        <a:bodyPr/>
        <a:lstStyle/>
        <a:p>
          <a:endParaRPr lang="en-US"/>
        </a:p>
      </dgm:t>
    </dgm:pt>
    <dgm:pt modelId="{F7BE7661-7DB8-42A8-AC3D-1CA1CE807E18}">
      <dgm:prSet phldrT="[Text]"/>
      <dgm:spPr/>
      <dgm:t>
        <a:bodyPr/>
        <a:lstStyle/>
        <a:p>
          <a:r>
            <a:rPr lang="en-US"/>
            <a:t>Reduce</a:t>
          </a:r>
        </a:p>
      </dgm:t>
    </dgm:pt>
    <dgm:pt modelId="{B24FD966-8ECF-4E0C-944A-1744A4FB7728}" type="parTrans" cxnId="{F476ED5C-77EB-4D7C-987E-C3B12F430325}">
      <dgm:prSet/>
      <dgm:spPr/>
      <dgm:t>
        <a:bodyPr/>
        <a:lstStyle/>
        <a:p>
          <a:endParaRPr lang="en-US"/>
        </a:p>
      </dgm:t>
    </dgm:pt>
    <dgm:pt modelId="{1379E222-9744-4DAB-A66B-3693F3083EB3}" type="sibTrans" cxnId="{F476ED5C-77EB-4D7C-987E-C3B12F430325}">
      <dgm:prSet/>
      <dgm:spPr/>
      <dgm:t>
        <a:bodyPr/>
        <a:lstStyle/>
        <a:p>
          <a:endParaRPr lang="en-US"/>
        </a:p>
      </dgm:t>
    </dgm:pt>
    <dgm:pt modelId="{515F07A7-B8F1-4B00-A14C-210CF8DFA9D7}">
      <dgm:prSet phldrT="[Text]"/>
      <dgm:spPr/>
      <dgm:t>
        <a:bodyPr/>
        <a:lstStyle/>
        <a:p>
          <a:r>
            <a:rPr lang="en-US"/>
            <a:t>Scan</a:t>
          </a:r>
        </a:p>
      </dgm:t>
    </dgm:pt>
    <dgm:pt modelId="{628FE0A3-0193-451E-8CD4-8B8C5F682DEC}" type="parTrans" cxnId="{A624DBA4-5A45-4A57-838C-9201480E41D6}">
      <dgm:prSet/>
      <dgm:spPr/>
      <dgm:t>
        <a:bodyPr/>
        <a:lstStyle/>
        <a:p>
          <a:endParaRPr lang="en-US"/>
        </a:p>
      </dgm:t>
    </dgm:pt>
    <dgm:pt modelId="{A56A48D6-9B47-42D5-BA13-D864A7380865}" type="sibTrans" cxnId="{A624DBA4-5A45-4A57-838C-9201480E41D6}">
      <dgm:prSet/>
      <dgm:spPr/>
      <dgm:t>
        <a:bodyPr/>
        <a:lstStyle/>
        <a:p>
          <a:endParaRPr lang="en-US"/>
        </a:p>
      </dgm:t>
    </dgm:pt>
    <dgm:pt modelId="{CE9AE110-50B6-4046-8611-F1638CAB0C97}">
      <dgm:prSet phldrT="[Text]"/>
      <dgm:spPr/>
      <dgm:t>
        <a:bodyPr/>
        <a:lstStyle/>
        <a:p>
          <a:r>
            <a:rPr lang="en-US"/>
            <a:t>Scan</a:t>
          </a:r>
        </a:p>
      </dgm:t>
    </dgm:pt>
    <dgm:pt modelId="{4C318251-4212-4757-A2BB-942DD91954E8}" type="parTrans" cxnId="{0640B8CF-6FF4-4FEC-A67F-D782C5DDD715}">
      <dgm:prSet/>
      <dgm:spPr/>
      <dgm:t>
        <a:bodyPr/>
        <a:lstStyle/>
        <a:p>
          <a:endParaRPr lang="en-US"/>
        </a:p>
      </dgm:t>
    </dgm:pt>
    <dgm:pt modelId="{E95A99CE-659D-4098-88C9-B83015B8B407}" type="sibTrans" cxnId="{0640B8CF-6FF4-4FEC-A67F-D782C5DDD715}">
      <dgm:prSet/>
      <dgm:spPr/>
      <dgm:t>
        <a:bodyPr/>
        <a:lstStyle/>
        <a:p>
          <a:endParaRPr lang="en-US"/>
        </a:p>
      </dgm:t>
    </dgm:pt>
    <dgm:pt modelId="{CCA80D28-12C3-460B-ADD4-1D7EF96142FC}" type="pres">
      <dgm:prSet presAssocID="{A8EC06C9-AB70-483F-9876-B044E5BDEFB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E491A16-F942-4F19-ABF9-3F39D87B73D4}" type="pres">
      <dgm:prSet presAssocID="{C1897F8B-B0EC-46E7-9FCA-E4D7FCB618EA}" presName="vertOne" presStyleCnt="0"/>
      <dgm:spPr/>
    </dgm:pt>
    <dgm:pt modelId="{FFA93864-3FA0-48B8-8B37-35E04A4FDFA5}" type="pres">
      <dgm:prSet presAssocID="{C1897F8B-B0EC-46E7-9FCA-E4D7FCB618EA}" presName="txOne" presStyleLbl="node0" presStyleIdx="0" presStyleCnt="1">
        <dgm:presLayoutVars>
          <dgm:chPref val="3"/>
        </dgm:presLayoutVars>
      </dgm:prSet>
      <dgm:spPr/>
    </dgm:pt>
    <dgm:pt modelId="{621A130B-BD16-41C2-A19B-6B23766DA221}" type="pres">
      <dgm:prSet presAssocID="{C1897F8B-B0EC-46E7-9FCA-E4D7FCB618EA}" presName="parTransOne" presStyleCnt="0"/>
      <dgm:spPr/>
    </dgm:pt>
    <dgm:pt modelId="{392D99F5-C099-4C09-AC7D-BBAE72C03F7E}" type="pres">
      <dgm:prSet presAssocID="{C1897F8B-B0EC-46E7-9FCA-E4D7FCB618EA}" presName="horzOne" presStyleCnt="0"/>
      <dgm:spPr/>
    </dgm:pt>
    <dgm:pt modelId="{767CA4C6-FFB1-4679-8D7D-E4C2188EA10E}" type="pres">
      <dgm:prSet presAssocID="{D598F43E-18B1-496F-8428-770CA30912D5}" presName="vertTwo" presStyleCnt="0"/>
      <dgm:spPr/>
    </dgm:pt>
    <dgm:pt modelId="{82040C71-598D-487C-A8BC-1A286FB97136}" type="pres">
      <dgm:prSet presAssocID="{D598F43E-18B1-496F-8428-770CA30912D5}" presName="txTwo" presStyleLbl="node2" presStyleIdx="0" presStyleCnt="2">
        <dgm:presLayoutVars>
          <dgm:chPref val="3"/>
        </dgm:presLayoutVars>
      </dgm:prSet>
      <dgm:spPr/>
    </dgm:pt>
    <dgm:pt modelId="{EFE44D7E-4AAF-49C1-A146-04BBA86C66A4}" type="pres">
      <dgm:prSet presAssocID="{D598F43E-18B1-496F-8428-770CA30912D5}" presName="parTransTwo" presStyleCnt="0"/>
      <dgm:spPr/>
    </dgm:pt>
    <dgm:pt modelId="{A2977730-C8FC-4155-B367-B0748EB6AEA6}" type="pres">
      <dgm:prSet presAssocID="{D598F43E-18B1-496F-8428-770CA30912D5}" presName="horzTwo" presStyleCnt="0"/>
      <dgm:spPr/>
    </dgm:pt>
    <dgm:pt modelId="{77E07284-06E0-43E3-B07F-3FF7FB2B73D7}" type="pres">
      <dgm:prSet presAssocID="{4EE003E5-94E0-4AB3-A03C-42920E3F3F61}" presName="vertThree" presStyleCnt="0"/>
      <dgm:spPr/>
    </dgm:pt>
    <dgm:pt modelId="{B9393C3A-D5F6-41C3-B95C-11D2DD438695}" type="pres">
      <dgm:prSet presAssocID="{4EE003E5-94E0-4AB3-A03C-42920E3F3F61}" presName="txThree" presStyleLbl="node3" presStyleIdx="0" presStyleCnt="8">
        <dgm:presLayoutVars>
          <dgm:chPref val="3"/>
        </dgm:presLayoutVars>
      </dgm:prSet>
      <dgm:spPr/>
    </dgm:pt>
    <dgm:pt modelId="{6878AB1C-F53D-4E2D-9904-B4961074AB80}" type="pres">
      <dgm:prSet presAssocID="{4EE003E5-94E0-4AB3-A03C-42920E3F3F61}" presName="horzThree" presStyleCnt="0"/>
      <dgm:spPr/>
    </dgm:pt>
    <dgm:pt modelId="{AF326AF2-1C07-4526-B40F-F8F1E49E0E3B}" type="pres">
      <dgm:prSet presAssocID="{A0166070-54CB-4A6D-98C8-5A4C099464AC}" presName="sibSpaceThree" presStyleCnt="0"/>
      <dgm:spPr/>
    </dgm:pt>
    <dgm:pt modelId="{AC8D45D8-56A9-4AF8-A4C3-8382B22B0DF6}" type="pres">
      <dgm:prSet presAssocID="{515F07A7-B8F1-4B00-A14C-210CF8DFA9D7}" presName="vertThree" presStyleCnt="0"/>
      <dgm:spPr/>
    </dgm:pt>
    <dgm:pt modelId="{83637ED9-C549-4BFB-A208-52966D5A7C3A}" type="pres">
      <dgm:prSet presAssocID="{515F07A7-B8F1-4B00-A14C-210CF8DFA9D7}" presName="txThree" presStyleLbl="node3" presStyleIdx="1" presStyleCnt="8">
        <dgm:presLayoutVars>
          <dgm:chPref val="3"/>
        </dgm:presLayoutVars>
      </dgm:prSet>
      <dgm:spPr/>
    </dgm:pt>
    <dgm:pt modelId="{C1D39BD6-EAE5-437B-ACDD-27E0EE0B1593}" type="pres">
      <dgm:prSet presAssocID="{515F07A7-B8F1-4B00-A14C-210CF8DFA9D7}" presName="horzThree" presStyleCnt="0"/>
      <dgm:spPr/>
    </dgm:pt>
    <dgm:pt modelId="{33C8663A-73BD-4702-9F5A-192121877302}" type="pres">
      <dgm:prSet presAssocID="{A56A48D6-9B47-42D5-BA13-D864A7380865}" presName="sibSpaceThree" presStyleCnt="0"/>
      <dgm:spPr/>
    </dgm:pt>
    <dgm:pt modelId="{8642BBCF-4AFE-4137-A532-6A23FB95E9CF}" type="pres">
      <dgm:prSet presAssocID="{F4DF7FC0-F2F9-49EC-8F47-F50F94D35BE6}" presName="vertThree" presStyleCnt="0"/>
      <dgm:spPr/>
    </dgm:pt>
    <dgm:pt modelId="{A7CBF0E8-95A3-42F6-BFB0-66EF125657A8}" type="pres">
      <dgm:prSet presAssocID="{F4DF7FC0-F2F9-49EC-8F47-F50F94D35BE6}" presName="txThree" presStyleLbl="node3" presStyleIdx="2" presStyleCnt="8">
        <dgm:presLayoutVars>
          <dgm:chPref val="3"/>
        </dgm:presLayoutVars>
      </dgm:prSet>
      <dgm:spPr/>
    </dgm:pt>
    <dgm:pt modelId="{E291AC2D-CD30-488D-9558-0B74D7AF38BC}" type="pres">
      <dgm:prSet presAssocID="{F4DF7FC0-F2F9-49EC-8F47-F50F94D35BE6}" presName="horzThree" presStyleCnt="0"/>
      <dgm:spPr/>
    </dgm:pt>
    <dgm:pt modelId="{17642941-76CC-4F0A-84C1-DFDAB24789A1}" type="pres">
      <dgm:prSet presAssocID="{04B8EE60-662E-4EF0-86A4-D0E6010ECF1C}" presName="sibSpaceThree" presStyleCnt="0"/>
      <dgm:spPr/>
    </dgm:pt>
    <dgm:pt modelId="{94D12426-49DD-47C1-8A81-B802D3E79D73}" type="pres">
      <dgm:prSet presAssocID="{5E91F702-A83D-4933-8C52-A41DF101ABBD}" presName="vertThree" presStyleCnt="0"/>
      <dgm:spPr/>
    </dgm:pt>
    <dgm:pt modelId="{184630F2-8754-4026-B0E1-C0B88B23C373}" type="pres">
      <dgm:prSet presAssocID="{5E91F702-A83D-4933-8C52-A41DF101ABBD}" presName="txThree" presStyleLbl="node3" presStyleIdx="3" presStyleCnt="8">
        <dgm:presLayoutVars>
          <dgm:chPref val="3"/>
        </dgm:presLayoutVars>
      </dgm:prSet>
      <dgm:spPr/>
    </dgm:pt>
    <dgm:pt modelId="{27AE0CC0-429E-4D35-B42B-268B56A0C68D}" type="pres">
      <dgm:prSet presAssocID="{5E91F702-A83D-4933-8C52-A41DF101ABBD}" presName="horzThree" presStyleCnt="0"/>
      <dgm:spPr/>
    </dgm:pt>
    <dgm:pt modelId="{0837598A-42AC-452A-8E4F-8E40EACD75ED}" type="pres">
      <dgm:prSet presAssocID="{77A1EE2E-5511-49EE-A3E5-603AD7C8A387}" presName="sibSpaceTwo" presStyleCnt="0"/>
      <dgm:spPr/>
    </dgm:pt>
    <dgm:pt modelId="{2510FC02-3C8A-44C8-86CB-5CF7B3AEE249}" type="pres">
      <dgm:prSet presAssocID="{29E44EFE-5753-4682-8207-B9120799A05F}" presName="vertTwo" presStyleCnt="0"/>
      <dgm:spPr/>
    </dgm:pt>
    <dgm:pt modelId="{292DC661-B069-4A4B-9001-F7EAC6212B34}" type="pres">
      <dgm:prSet presAssocID="{29E44EFE-5753-4682-8207-B9120799A05F}" presName="txTwo" presStyleLbl="node2" presStyleIdx="1" presStyleCnt="2">
        <dgm:presLayoutVars>
          <dgm:chPref val="3"/>
        </dgm:presLayoutVars>
      </dgm:prSet>
      <dgm:spPr/>
    </dgm:pt>
    <dgm:pt modelId="{9C826C90-8306-45FC-8ABD-031B25DE998F}" type="pres">
      <dgm:prSet presAssocID="{29E44EFE-5753-4682-8207-B9120799A05F}" presName="parTransTwo" presStyleCnt="0"/>
      <dgm:spPr/>
    </dgm:pt>
    <dgm:pt modelId="{BF9C2B98-8921-47D8-AE95-090E9A9E5FCA}" type="pres">
      <dgm:prSet presAssocID="{29E44EFE-5753-4682-8207-B9120799A05F}" presName="horzTwo" presStyleCnt="0"/>
      <dgm:spPr/>
    </dgm:pt>
    <dgm:pt modelId="{7FB16592-DE47-429B-AA7A-E68E71F9DDB1}" type="pres">
      <dgm:prSet presAssocID="{E5B24992-83C0-490B-ACE0-82DBBB314822}" presName="vertThree" presStyleCnt="0"/>
      <dgm:spPr/>
    </dgm:pt>
    <dgm:pt modelId="{48AC125F-D165-40BF-864F-CAA1557290E5}" type="pres">
      <dgm:prSet presAssocID="{E5B24992-83C0-490B-ACE0-82DBBB314822}" presName="txThree" presStyleLbl="node3" presStyleIdx="4" presStyleCnt="8">
        <dgm:presLayoutVars>
          <dgm:chPref val="3"/>
        </dgm:presLayoutVars>
      </dgm:prSet>
      <dgm:spPr/>
    </dgm:pt>
    <dgm:pt modelId="{8F6DE6A4-81DF-4286-B6C2-5DEA454F91D0}" type="pres">
      <dgm:prSet presAssocID="{E5B24992-83C0-490B-ACE0-82DBBB314822}" presName="horzThree" presStyleCnt="0"/>
      <dgm:spPr/>
    </dgm:pt>
    <dgm:pt modelId="{60750AEA-5E60-4F8E-93FF-B515009B9CCE}" type="pres">
      <dgm:prSet presAssocID="{69193062-A714-43FA-A9D7-423D8F4D47CF}" presName="sibSpaceThree" presStyleCnt="0"/>
      <dgm:spPr/>
    </dgm:pt>
    <dgm:pt modelId="{E456C716-51A0-4B24-A63F-CB9737783E88}" type="pres">
      <dgm:prSet presAssocID="{CE9AE110-50B6-4046-8611-F1638CAB0C97}" presName="vertThree" presStyleCnt="0"/>
      <dgm:spPr/>
    </dgm:pt>
    <dgm:pt modelId="{1DFFDCE9-722C-4F9F-A91F-8782C82767D8}" type="pres">
      <dgm:prSet presAssocID="{CE9AE110-50B6-4046-8611-F1638CAB0C97}" presName="txThree" presStyleLbl="node3" presStyleIdx="5" presStyleCnt="8">
        <dgm:presLayoutVars>
          <dgm:chPref val="3"/>
        </dgm:presLayoutVars>
      </dgm:prSet>
      <dgm:spPr/>
    </dgm:pt>
    <dgm:pt modelId="{BBDCF7B3-3889-462A-9803-D83BF0578057}" type="pres">
      <dgm:prSet presAssocID="{CE9AE110-50B6-4046-8611-F1638CAB0C97}" presName="horzThree" presStyleCnt="0"/>
      <dgm:spPr/>
    </dgm:pt>
    <dgm:pt modelId="{F0BF5112-01D8-464C-8C50-2C840E9ED1BD}" type="pres">
      <dgm:prSet presAssocID="{E95A99CE-659D-4098-88C9-B83015B8B407}" presName="sibSpaceThree" presStyleCnt="0"/>
      <dgm:spPr/>
    </dgm:pt>
    <dgm:pt modelId="{FC6671DC-4C0E-44DB-A139-A03D9308E50F}" type="pres">
      <dgm:prSet presAssocID="{916F807A-A3B5-4DDE-9A52-0E6B7ED10C8A}" presName="vertThree" presStyleCnt="0"/>
      <dgm:spPr/>
    </dgm:pt>
    <dgm:pt modelId="{87FE31B1-A47C-4CC2-99AD-7252309C7A7A}" type="pres">
      <dgm:prSet presAssocID="{916F807A-A3B5-4DDE-9A52-0E6B7ED10C8A}" presName="txThree" presStyleLbl="node3" presStyleIdx="6" presStyleCnt="8">
        <dgm:presLayoutVars>
          <dgm:chPref val="3"/>
        </dgm:presLayoutVars>
      </dgm:prSet>
      <dgm:spPr/>
    </dgm:pt>
    <dgm:pt modelId="{91F7170A-6560-432B-A996-E1D6079AD169}" type="pres">
      <dgm:prSet presAssocID="{916F807A-A3B5-4DDE-9A52-0E6B7ED10C8A}" presName="horzThree" presStyleCnt="0"/>
      <dgm:spPr/>
    </dgm:pt>
    <dgm:pt modelId="{986C9101-336B-439F-BD35-D1C98ABD9B0A}" type="pres">
      <dgm:prSet presAssocID="{8FD78BBF-7BFE-4B7D-8471-57D73994A01B}" presName="sibSpaceThree" presStyleCnt="0"/>
      <dgm:spPr/>
    </dgm:pt>
    <dgm:pt modelId="{6BB6A683-BE49-4306-97EB-5FAFB07819D3}" type="pres">
      <dgm:prSet presAssocID="{F7BE7661-7DB8-42A8-AC3D-1CA1CE807E18}" presName="vertThree" presStyleCnt="0"/>
      <dgm:spPr/>
    </dgm:pt>
    <dgm:pt modelId="{B464B9A2-D569-4158-B0BC-B199BB957F2F}" type="pres">
      <dgm:prSet presAssocID="{F7BE7661-7DB8-42A8-AC3D-1CA1CE807E18}" presName="txThree" presStyleLbl="node3" presStyleIdx="7" presStyleCnt="8">
        <dgm:presLayoutVars>
          <dgm:chPref val="3"/>
        </dgm:presLayoutVars>
      </dgm:prSet>
      <dgm:spPr/>
    </dgm:pt>
    <dgm:pt modelId="{AC5E2E8F-390A-4E65-9D08-086EFEB2B480}" type="pres">
      <dgm:prSet presAssocID="{F7BE7661-7DB8-42A8-AC3D-1CA1CE807E18}" presName="horzThree" presStyleCnt="0"/>
      <dgm:spPr/>
    </dgm:pt>
  </dgm:ptLst>
  <dgm:cxnLst>
    <dgm:cxn modelId="{1BEAF114-3E13-40B7-A4B1-2850AC4060F7}" srcId="{29E44EFE-5753-4682-8207-B9120799A05F}" destId="{E5B24992-83C0-490B-ACE0-82DBBB314822}" srcOrd="0" destOrd="0" parTransId="{E7809D07-0EDB-471E-8104-74A9C1689D7C}" sibTransId="{69193062-A714-43FA-A9D7-423D8F4D47CF}"/>
    <dgm:cxn modelId="{DA93E115-567C-43A0-9FA6-693203DC2C17}" type="presOf" srcId="{A8EC06C9-AB70-483F-9876-B044E5BDEFBF}" destId="{CCA80D28-12C3-460B-ADD4-1D7EF96142FC}" srcOrd="0" destOrd="0" presId="urn:microsoft.com/office/officeart/2005/8/layout/hierarchy4"/>
    <dgm:cxn modelId="{420DBC17-3F31-4547-8B73-A4DEC8B67157}" type="presOf" srcId="{F7BE7661-7DB8-42A8-AC3D-1CA1CE807E18}" destId="{B464B9A2-D569-4158-B0BC-B199BB957F2F}" srcOrd="0" destOrd="0" presId="urn:microsoft.com/office/officeart/2005/8/layout/hierarchy4"/>
    <dgm:cxn modelId="{C7636A33-F5E1-4446-9057-F825B7D66A17}" type="presOf" srcId="{E5B24992-83C0-490B-ACE0-82DBBB314822}" destId="{48AC125F-D165-40BF-864F-CAA1557290E5}" srcOrd="0" destOrd="0" presId="urn:microsoft.com/office/officeart/2005/8/layout/hierarchy4"/>
    <dgm:cxn modelId="{F476ED5C-77EB-4D7C-987E-C3B12F430325}" srcId="{29E44EFE-5753-4682-8207-B9120799A05F}" destId="{F7BE7661-7DB8-42A8-AC3D-1CA1CE807E18}" srcOrd="3" destOrd="0" parTransId="{B24FD966-8ECF-4E0C-944A-1744A4FB7728}" sibTransId="{1379E222-9744-4DAB-A66B-3693F3083EB3}"/>
    <dgm:cxn modelId="{DFC77162-E046-43B4-B99B-F39243670138}" srcId="{D598F43E-18B1-496F-8428-770CA30912D5}" destId="{5E91F702-A83D-4933-8C52-A41DF101ABBD}" srcOrd="3" destOrd="0" parTransId="{04CF119F-4897-4793-B0D9-14BE092F66F5}" sibTransId="{ED87FBE9-01EA-4AD7-A916-6501DFFB0E09}"/>
    <dgm:cxn modelId="{A5E98847-C5BF-4000-985F-248B4AA77ED3}" type="presOf" srcId="{515F07A7-B8F1-4B00-A14C-210CF8DFA9D7}" destId="{83637ED9-C549-4BFB-A208-52966D5A7C3A}" srcOrd="0" destOrd="0" presId="urn:microsoft.com/office/officeart/2005/8/layout/hierarchy4"/>
    <dgm:cxn modelId="{A83DEE47-E70E-48CA-AC26-51D989FC3DD9}" type="presOf" srcId="{CE9AE110-50B6-4046-8611-F1638CAB0C97}" destId="{1DFFDCE9-722C-4F9F-A91F-8782C82767D8}" srcOrd="0" destOrd="0" presId="urn:microsoft.com/office/officeart/2005/8/layout/hierarchy4"/>
    <dgm:cxn modelId="{F3E50249-CEF0-4064-A145-AB7777CBDE28}" srcId="{D598F43E-18B1-496F-8428-770CA30912D5}" destId="{F4DF7FC0-F2F9-49EC-8F47-F50F94D35BE6}" srcOrd="2" destOrd="0" parTransId="{8D968FFC-04DC-4750-B759-4D0061B61F34}" sibTransId="{04B8EE60-662E-4EF0-86A4-D0E6010ECF1C}"/>
    <dgm:cxn modelId="{B0BA4D4A-B030-4333-8CAD-0B21BFC7A04C}" srcId="{29E44EFE-5753-4682-8207-B9120799A05F}" destId="{916F807A-A3B5-4DDE-9A52-0E6B7ED10C8A}" srcOrd="2" destOrd="0" parTransId="{CB7BFD16-66B0-4B46-941A-3BBAE60D3F68}" sibTransId="{8FD78BBF-7BFE-4B7D-8471-57D73994A01B}"/>
    <dgm:cxn modelId="{F3806374-5B63-40A5-B61A-8AD278DC7141}" type="presOf" srcId="{29E44EFE-5753-4682-8207-B9120799A05F}" destId="{292DC661-B069-4A4B-9001-F7EAC6212B34}" srcOrd="0" destOrd="0" presId="urn:microsoft.com/office/officeart/2005/8/layout/hierarchy4"/>
    <dgm:cxn modelId="{3F52227F-E11C-4721-9E40-1142BFB22BB2}" srcId="{C1897F8B-B0EC-46E7-9FCA-E4D7FCB618EA}" destId="{29E44EFE-5753-4682-8207-B9120799A05F}" srcOrd="1" destOrd="0" parTransId="{8B40303F-776B-44A7-8CDA-AD9F5E8E6404}" sibTransId="{3309C44D-1C04-48B1-A737-49269C9CD889}"/>
    <dgm:cxn modelId="{9CA6C784-CA78-497E-8316-62D76CFD6BE0}" srcId="{A8EC06C9-AB70-483F-9876-B044E5BDEFBF}" destId="{C1897F8B-B0EC-46E7-9FCA-E4D7FCB618EA}" srcOrd="0" destOrd="0" parTransId="{6FF2E5B0-61B2-4B5B-BA8D-15C8385CFB6A}" sibTransId="{14BA5778-5886-4F14-A945-C02B4DB02807}"/>
    <dgm:cxn modelId="{A624DBA4-5A45-4A57-838C-9201480E41D6}" srcId="{D598F43E-18B1-496F-8428-770CA30912D5}" destId="{515F07A7-B8F1-4B00-A14C-210CF8DFA9D7}" srcOrd="1" destOrd="0" parTransId="{628FE0A3-0193-451E-8CD4-8B8C5F682DEC}" sibTransId="{A56A48D6-9B47-42D5-BA13-D864A7380865}"/>
    <dgm:cxn modelId="{A0A690B4-F454-4033-9F64-9721FF9660D1}" type="presOf" srcId="{F4DF7FC0-F2F9-49EC-8F47-F50F94D35BE6}" destId="{A7CBF0E8-95A3-42F6-BFB0-66EF125657A8}" srcOrd="0" destOrd="0" presId="urn:microsoft.com/office/officeart/2005/8/layout/hierarchy4"/>
    <dgm:cxn modelId="{FDDD4ABF-40BB-4BE0-B3EE-E2D9451FBF25}" srcId="{D598F43E-18B1-496F-8428-770CA30912D5}" destId="{4EE003E5-94E0-4AB3-A03C-42920E3F3F61}" srcOrd="0" destOrd="0" parTransId="{D8D015B6-D03F-4069-8CE1-BBE00F6B88AB}" sibTransId="{A0166070-54CB-4A6D-98C8-5A4C099464AC}"/>
    <dgm:cxn modelId="{990DA2BF-F57C-469B-8A94-89196646798E}" type="presOf" srcId="{5E91F702-A83D-4933-8C52-A41DF101ABBD}" destId="{184630F2-8754-4026-B0E1-C0B88B23C373}" srcOrd="0" destOrd="0" presId="urn:microsoft.com/office/officeart/2005/8/layout/hierarchy4"/>
    <dgm:cxn modelId="{A382BDCB-2BB6-4784-8A4C-986E334C2220}" type="presOf" srcId="{4EE003E5-94E0-4AB3-A03C-42920E3F3F61}" destId="{B9393C3A-D5F6-41C3-B95C-11D2DD438695}" srcOrd="0" destOrd="0" presId="urn:microsoft.com/office/officeart/2005/8/layout/hierarchy4"/>
    <dgm:cxn modelId="{766918CF-E266-4BD1-A73D-7F9CDDE88C83}" type="presOf" srcId="{916F807A-A3B5-4DDE-9A52-0E6B7ED10C8A}" destId="{87FE31B1-A47C-4CC2-99AD-7252309C7A7A}" srcOrd="0" destOrd="0" presId="urn:microsoft.com/office/officeart/2005/8/layout/hierarchy4"/>
    <dgm:cxn modelId="{0640B8CF-6FF4-4FEC-A67F-D782C5DDD715}" srcId="{29E44EFE-5753-4682-8207-B9120799A05F}" destId="{CE9AE110-50B6-4046-8611-F1638CAB0C97}" srcOrd="1" destOrd="0" parTransId="{4C318251-4212-4757-A2BB-942DD91954E8}" sibTransId="{E95A99CE-659D-4098-88C9-B83015B8B407}"/>
    <dgm:cxn modelId="{41B84ED4-C32B-4C8E-B17A-00FD1D8F9AEC}" type="presOf" srcId="{C1897F8B-B0EC-46E7-9FCA-E4D7FCB618EA}" destId="{FFA93864-3FA0-48B8-8B37-35E04A4FDFA5}" srcOrd="0" destOrd="0" presId="urn:microsoft.com/office/officeart/2005/8/layout/hierarchy4"/>
    <dgm:cxn modelId="{70FBB1E5-5FC2-4E94-BDC5-A7467FAF5757}" type="presOf" srcId="{D598F43E-18B1-496F-8428-770CA30912D5}" destId="{82040C71-598D-487C-A8BC-1A286FB97136}" srcOrd="0" destOrd="0" presId="urn:microsoft.com/office/officeart/2005/8/layout/hierarchy4"/>
    <dgm:cxn modelId="{445B2CF5-3706-4789-94DC-578C58FAAD46}" srcId="{C1897F8B-B0EC-46E7-9FCA-E4D7FCB618EA}" destId="{D598F43E-18B1-496F-8428-770CA30912D5}" srcOrd="0" destOrd="0" parTransId="{8F0398CC-5E3D-4F03-A39C-844BBFF607B9}" sibTransId="{77A1EE2E-5511-49EE-A3E5-603AD7C8A387}"/>
    <dgm:cxn modelId="{A1FB3156-291A-4753-BFE4-501EB948C2BD}" type="presParOf" srcId="{CCA80D28-12C3-460B-ADD4-1D7EF96142FC}" destId="{3E491A16-F942-4F19-ABF9-3F39D87B73D4}" srcOrd="0" destOrd="0" presId="urn:microsoft.com/office/officeart/2005/8/layout/hierarchy4"/>
    <dgm:cxn modelId="{9E77F16B-E7C1-4C23-B6D1-E2B966BA06A2}" type="presParOf" srcId="{3E491A16-F942-4F19-ABF9-3F39D87B73D4}" destId="{FFA93864-3FA0-48B8-8B37-35E04A4FDFA5}" srcOrd="0" destOrd="0" presId="urn:microsoft.com/office/officeart/2005/8/layout/hierarchy4"/>
    <dgm:cxn modelId="{1D8F681B-BAFC-456F-8A3F-943CC672EF67}" type="presParOf" srcId="{3E491A16-F942-4F19-ABF9-3F39D87B73D4}" destId="{621A130B-BD16-41C2-A19B-6B23766DA221}" srcOrd="1" destOrd="0" presId="urn:microsoft.com/office/officeart/2005/8/layout/hierarchy4"/>
    <dgm:cxn modelId="{1901BE9B-666C-419C-A49B-30428DE3B575}" type="presParOf" srcId="{3E491A16-F942-4F19-ABF9-3F39D87B73D4}" destId="{392D99F5-C099-4C09-AC7D-BBAE72C03F7E}" srcOrd="2" destOrd="0" presId="urn:microsoft.com/office/officeart/2005/8/layout/hierarchy4"/>
    <dgm:cxn modelId="{FA7CB965-7216-491E-B9CA-06C66536A7D7}" type="presParOf" srcId="{392D99F5-C099-4C09-AC7D-BBAE72C03F7E}" destId="{767CA4C6-FFB1-4679-8D7D-E4C2188EA10E}" srcOrd="0" destOrd="0" presId="urn:microsoft.com/office/officeart/2005/8/layout/hierarchy4"/>
    <dgm:cxn modelId="{981B05F5-7023-4EBC-8B09-2809016CA0E5}" type="presParOf" srcId="{767CA4C6-FFB1-4679-8D7D-E4C2188EA10E}" destId="{82040C71-598D-487C-A8BC-1A286FB97136}" srcOrd="0" destOrd="0" presId="urn:microsoft.com/office/officeart/2005/8/layout/hierarchy4"/>
    <dgm:cxn modelId="{D8037C37-8EB0-46E4-AC25-A80318A4E04B}" type="presParOf" srcId="{767CA4C6-FFB1-4679-8D7D-E4C2188EA10E}" destId="{EFE44D7E-4AAF-49C1-A146-04BBA86C66A4}" srcOrd="1" destOrd="0" presId="urn:microsoft.com/office/officeart/2005/8/layout/hierarchy4"/>
    <dgm:cxn modelId="{29EBA632-7AA7-4F3B-A838-CB53F8DAF338}" type="presParOf" srcId="{767CA4C6-FFB1-4679-8D7D-E4C2188EA10E}" destId="{A2977730-C8FC-4155-B367-B0748EB6AEA6}" srcOrd="2" destOrd="0" presId="urn:microsoft.com/office/officeart/2005/8/layout/hierarchy4"/>
    <dgm:cxn modelId="{F817D8DD-4CD2-44EB-B570-D633BD539A5D}" type="presParOf" srcId="{A2977730-C8FC-4155-B367-B0748EB6AEA6}" destId="{77E07284-06E0-43E3-B07F-3FF7FB2B73D7}" srcOrd="0" destOrd="0" presId="urn:microsoft.com/office/officeart/2005/8/layout/hierarchy4"/>
    <dgm:cxn modelId="{026F3698-9F64-4B2C-B005-A4DDC77D41E2}" type="presParOf" srcId="{77E07284-06E0-43E3-B07F-3FF7FB2B73D7}" destId="{B9393C3A-D5F6-41C3-B95C-11D2DD438695}" srcOrd="0" destOrd="0" presId="urn:microsoft.com/office/officeart/2005/8/layout/hierarchy4"/>
    <dgm:cxn modelId="{0F0305B6-1061-491A-A0F2-82B0615B010B}" type="presParOf" srcId="{77E07284-06E0-43E3-B07F-3FF7FB2B73D7}" destId="{6878AB1C-F53D-4E2D-9904-B4961074AB80}" srcOrd="1" destOrd="0" presId="urn:microsoft.com/office/officeart/2005/8/layout/hierarchy4"/>
    <dgm:cxn modelId="{123BD84B-E428-4E7E-9158-FA8371C4B803}" type="presParOf" srcId="{A2977730-C8FC-4155-B367-B0748EB6AEA6}" destId="{AF326AF2-1C07-4526-B40F-F8F1E49E0E3B}" srcOrd="1" destOrd="0" presId="urn:microsoft.com/office/officeart/2005/8/layout/hierarchy4"/>
    <dgm:cxn modelId="{DB7B8C6A-5A07-4776-A5EB-230FF14BDEF0}" type="presParOf" srcId="{A2977730-C8FC-4155-B367-B0748EB6AEA6}" destId="{AC8D45D8-56A9-4AF8-A4C3-8382B22B0DF6}" srcOrd="2" destOrd="0" presId="urn:microsoft.com/office/officeart/2005/8/layout/hierarchy4"/>
    <dgm:cxn modelId="{07466ACC-19B8-4E7B-94E9-BD814973AAD2}" type="presParOf" srcId="{AC8D45D8-56A9-4AF8-A4C3-8382B22B0DF6}" destId="{83637ED9-C549-4BFB-A208-52966D5A7C3A}" srcOrd="0" destOrd="0" presId="urn:microsoft.com/office/officeart/2005/8/layout/hierarchy4"/>
    <dgm:cxn modelId="{DCCC7B01-48A7-4628-B8CA-0B659FC6FC03}" type="presParOf" srcId="{AC8D45D8-56A9-4AF8-A4C3-8382B22B0DF6}" destId="{C1D39BD6-EAE5-437B-ACDD-27E0EE0B1593}" srcOrd="1" destOrd="0" presId="urn:microsoft.com/office/officeart/2005/8/layout/hierarchy4"/>
    <dgm:cxn modelId="{513D5EC9-0EE1-4060-854A-2A56AD9D0870}" type="presParOf" srcId="{A2977730-C8FC-4155-B367-B0748EB6AEA6}" destId="{33C8663A-73BD-4702-9F5A-192121877302}" srcOrd="3" destOrd="0" presId="urn:microsoft.com/office/officeart/2005/8/layout/hierarchy4"/>
    <dgm:cxn modelId="{51257DE0-B838-4B76-956D-F2F4BEC09E4A}" type="presParOf" srcId="{A2977730-C8FC-4155-B367-B0748EB6AEA6}" destId="{8642BBCF-4AFE-4137-A532-6A23FB95E9CF}" srcOrd="4" destOrd="0" presId="urn:microsoft.com/office/officeart/2005/8/layout/hierarchy4"/>
    <dgm:cxn modelId="{E572E366-EDDD-4026-AC9B-2009BD485050}" type="presParOf" srcId="{8642BBCF-4AFE-4137-A532-6A23FB95E9CF}" destId="{A7CBF0E8-95A3-42F6-BFB0-66EF125657A8}" srcOrd="0" destOrd="0" presId="urn:microsoft.com/office/officeart/2005/8/layout/hierarchy4"/>
    <dgm:cxn modelId="{1B872602-6AF4-49E8-B782-9C7F043B3DD3}" type="presParOf" srcId="{8642BBCF-4AFE-4137-A532-6A23FB95E9CF}" destId="{E291AC2D-CD30-488D-9558-0B74D7AF38BC}" srcOrd="1" destOrd="0" presId="urn:microsoft.com/office/officeart/2005/8/layout/hierarchy4"/>
    <dgm:cxn modelId="{89E316CE-B836-4DF5-ACE3-66CB7DBC51A5}" type="presParOf" srcId="{A2977730-C8FC-4155-B367-B0748EB6AEA6}" destId="{17642941-76CC-4F0A-84C1-DFDAB24789A1}" srcOrd="5" destOrd="0" presId="urn:microsoft.com/office/officeart/2005/8/layout/hierarchy4"/>
    <dgm:cxn modelId="{59760B12-9DF5-44D6-86CB-C4DA56F484BD}" type="presParOf" srcId="{A2977730-C8FC-4155-B367-B0748EB6AEA6}" destId="{94D12426-49DD-47C1-8A81-B802D3E79D73}" srcOrd="6" destOrd="0" presId="urn:microsoft.com/office/officeart/2005/8/layout/hierarchy4"/>
    <dgm:cxn modelId="{D65FB90A-629A-41DA-B5CC-F294C68F7CB2}" type="presParOf" srcId="{94D12426-49DD-47C1-8A81-B802D3E79D73}" destId="{184630F2-8754-4026-B0E1-C0B88B23C373}" srcOrd="0" destOrd="0" presId="urn:microsoft.com/office/officeart/2005/8/layout/hierarchy4"/>
    <dgm:cxn modelId="{0F8AF0AE-E8EE-456F-ABDC-556653386063}" type="presParOf" srcId="{94D12426-49DD-47C1-8A81-B802D3E79D73}" destId="{27AE0CC0-429E-4D35-B42B-268B56A0C68D}" srcOrd="1" destOrd="0" presId="urn:microsoft.com/office/officeart/2005/8/layout/hierarchy4"/>
    <dgm:cxn modelId="{CE2678F9-8D95-4C87-B8A2-D18F4E664A5C}" type="presParOf" srcId="{392D99F5-C099-4C09-AC7D-BBAE72C03F7E}" destId="{0837598A-42AC-452A-8E4F-8E40EACD75ED}" srcOrd="1" destOrd="0" presId="urn:microsoft.com/office/officeart/2005/8/layout/hierarchy4"/>
    <dgm:cxn modelId="{AEBD8E48-79FF-4831-AC3C-C85A76404FE2}" type="presParOf" srcId="{392D99F5-C099-4C09-AC7D-BBAE72C03F7E}" destId="{2510FC02-3C8A-44C8-86CB-5CF7B3AEE249}" srcOrd="2" destOrd="0" presId="urn:microsoft.com/office/officeart/2005/8/layout/hierarchy4"/>
    <dgm:cxn modelId="{F857EAC9-0E3F-4025-8F0F-AE2436F6816C}" type="presParOf" srcId="{2510FC02-3C8A-44C8-86CB-5CF7B3AEE249}" destId="{292DC661-B069-4A4B-9001-F7EAC6212B34}" srcOrd="0" destOrd="0" presId="urn:microsoft.com/office/officeart/2005/8/layout/hierarchy4"/>
    <dgm:cxn modelId="{1558DF54-9FF5-4F3C-91C9-3849245DCD97}" type="presParOf" srcId="{2510FC02-3C8A-44C8-86CB-5CF7B3AEE249}" destId="{9C826C90-8306-45FC-8ABD-031B25DE998F}" srcOrd="1" destOrd="0" presId="urn:microsoft.com/office/officeart/2005/8/layout/hierarchy4"/>
    <dgm:cxn modelId="{A3B5E089-CB58-4A48-92B2-2386B610834D}" type="presParOf" srcId="{2510FC02-3C8A-44C8-86CB-5CF7B3AEE249}" destId="{BF9C2B98-8921-47D8-AE95-090E9A9E5FCA}" srcOrd="2" destOrd="0" presId="urn:microsoft.com/office/officeart/2005/8/layout/hierarchy4"/>
    <dgm:cxn modelId="{444DF6C8-D173-4DC7-A5BF-3CFF4EF158F7}" type="presParOf" srcId="{BF9C2B98-8921-47D8-AE95-090E9A9E5FCA}" destId="{7FB16592-DE47-429B-AA7A-E68E71F9DDB1}" srcOrd="0" destOrd="0" presId="urn:microsoft.com/office/officeart/2005/8/layout/hierarchy4"/>
    <dgm:cxn modelId="{7E218E8C-5F38-4827-AE3A-868932EFC6A5}" type="presParOf" srcId="{7FB16592-DE47-429B-AA7A-E68E71F9DDB1}" destId="{48AC125F-D165-40BF-864F-CAA1557290E5}" srcOrd="0" destOrd="0" presId="urn:microsoft.com/office/officeart/2005/8/layout/hierarchy4"/>
    <dgm:cxn modelId="{C475EDC7-234F-4014-AC2F-C833C0B86BAD}" type="presParOf" srcId="{7FB16592-DE47-429B-AA7A-E68E71F9DDB1}" destId="{8F6DE6A4-81DF-4286-B6C2-5DEA454F91D0}" srcOrd="1" destOrd="0" presId="urn:microsoft.com/office/officeart/2005/8/layout/hierarchy4"/>
    <dgm:cxn modelId="{E67948BE-5795-4F86-8CFB-EE1CAA3895C7}" type="presParOf" srcId="{BF9C2B98-8921-47D8-AE95-090E9A9E5FCA}" destId="{60750AEA-5E60-4F8E-93FF-B515009B9CCE}" srcOrd="1" destOrd="0" presId="urn:microsoft.com/office/officeart/2005/8/layout/hierarchy4"/>
    <dgm:cxn modelId="{C005051C-0E18-4F7B-BF68-A74A0B625977}" type="presParOf" srcId="{BF9C2B98-8921-47D8-AE95-090E9A9E5FCA}" destId="{E456C716-51A0-4B24-A63F-CB9737783E88}" srcOrd="2" destOrd="0" presId="urn:microsoft.com/office/officeart/2005/8/layout/hierarchy4"/>
    <dgm:cxn modelId="{FBF1052A-FDA6-4042-BE4E-BA7507FFD58C}" type="presParOf" srcId="{E456C716-51A0-4B24-A63F-CB9737783E88}" destId="{1DFFDCE9-722C-4F9F-A91F-8782C82767D8}" srcOrd="0" destOrd="0" presId="urn:microsoft.com/office/officeart/2005/8/layout/hierarchy4"/>
    <dgm:cxn modelId="{9F43AC5F-5C41-4A0C-B55D-A2DFFE863C9F}" type="presParOf" srcId="{E456C716-51A0-4B24-A63F-CB9737783E88}" destId="{BBDCF7B3-3889-462A-9803-D83BF0578057}" srcOrd="1" destOrd="0" presId="urn:microsoft.com/office/officeart/2005/8/layout/hierarchy4"/>
    <dgm:cxn modelId="{18A17CB6-5E1B-4A7B-9FFE-49C90F292DF7}" type="presParOf" srcId="{BF9C2B98-8921-47D8-AE95-090E9A9E5FCA}" destId="{F0BF5112-01D8-464C-8C50-2C840E9ED1BD}" srcOrd="3" destOrd="0" presId="urn:microsoft.com/office/officeart/2005/8/layout/hierarchy4"/>
    <dgm:cxn modelId="{C8D21BE2-F0AB-4C31-8FD8-E994FE8E6176}" type="presParOf" srcId="{BF9C2B98-8921-47D8-AE95-090E9A9E5FCA}" destId="{FC6671DC-4C0E-44DB-A139-A03D9308E50F}" srcOrd="4" destOrd="0" presId="urn:microsoft.com/office/officeart/2005/8/layout/hierarchy4"/>
    <dgm:cxn modelId="{6F3101CD-E8AC-400C-8604-BCB15224082B}" type="presParOf" srcId="{FC6671DC-4C0E-44DB-A139-A03D9308E50F}" destId="{87FE31B1-A47C-4CC2-99AD-7252309C7A7A}" srcOrd="0" destOrd="0" presId="urn:microsoft.com/office/officeart/2005/8/layout/hierarchy4"/>
    <dgm:cxn modelId="{1C363918-4400-4DE6-BCDF-CB9ADF2E885B}" type="presParOf" srcId="{FC6671DC-4C0E-44DB-A139-A03D9308E50F}" destId="{91F7170A-6560-432B-A996-E1D6079AD169}" srcOrd="1" destOrd="0" presId="urn:microsoft.com/office/officeart/2005/8/layout/hierarchy4"/>
    <dgm:cxn modelId="{5328E4B5-A7E4-4243-9686-30E91A0BFBDB}" type="presParOf" srcId="{BF9C2B98-8921-47D8-AE95-090E9A9E5FCA}" destId="{986C9101-336B-439F-BD35-D1C98ABD9B0A}" srcOrd="5" destOrd="0" presId="urn:microsoft.com/office/officeart/2005/8/layout/hierarchy4"/>
    <dgm:cxn modelId="{E8B8CCE0-D8D0-46AD-BA7B-5D9592F5C19A}" type="presParOf" srcId="{BF9C2B98-8921-47D8-AE95-090E9A9E5FCA}" destId="{6BB6A683-BE49-4306-97EB-5FAFB07819D3}" srcOrd="6" destOrd="0" presId="urn:microsoft.com/office/officeart/2005/8/layout/hierarchy4"/>
    <dgm:cxn modelId="{141863B2-A69E-4414-89E6-099EF03E54F7}" type="presParOf" srcId="{6BB6A683-BE49-4306-97EB-5FAFB07819D3}" destId="{B464B9A2-D569-4158-B0BC-B199BB957F2F}" srcOrd="0" destOrd="0" presId="urn:microsoft.com/office/officeart/2005/8/layout/hierarchy4"/>
    <dgm:cxn modelId="{7F0DA985-B468-4C03-9B81-8BA7632A2C64}" type="presParOf" srcId="{6BB6A683-BE49-4306-97EB-5FAFB07819D3}" destId="{AC5E2E8F-390A-4E65-9D08-086EFEB2B48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79C0B-4222-4975-B63F-94E4216C018F}">
      <dsp:nvSpPr>
        <dsp:cNvPr id="0" name=""/>
        <dsp:cNvSpPr/>
      </dsp:nvSpPr>
      <dsp:spPr>
        <a:xfrm>
          <a:off x="1730347" y="1515506"/>
          <a:ext cx="875561" cy="875561"/>
        </a:xfrm>
        <a:prstGeom prst="ellips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Thrust</a:t>
          </a:r>
        </a:p>
      </dsp:txBody>
      <dsp:txXfrm>
        <a:off x="1858570" y="1643729"/>
        <a:ext cx="619115" cy="619115"/>
      </dsp:txXfrm>
    </dsp:sp>
    <dsp:sp modelId="{B695347C-7CEE-4665-A147-13EF6DE2F138}">
      <dsp:nvSpPr>
        <dsp:cNvPr id="0" name=""/>
        <dsp:cNvSpPr/>
      </dsp:nvSpPr>
      <dsp:spPr>
        <a:xfrm rot="215049">
          <a:off x="2056502" y="1162365"/>
          <a:ext cx="223251" cy="297690"/>
        </a:xfrm>
        <a:prstGeom prst="upDown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056567" y="1219810"/>
        <a:ext cx="156276" cy="178614"/>
      </dsp:txXfrm>
    </dsp:sp>
    <dsp:sp modelId="{BEBB28CB-A7CD-47B2-AA27-A56AB8C68578}">
      <dsp:nvSpPr>
        <dsp:cNvPr id="0" name=""/>
        <dsp:cNvSpPr/>
      </dsp:nvSpPr>
      <dsp:spPr>
        <a:xfrm>
          <a:off x="1624322" y="6665"/>
          <a:ext cx="1087611" cy="1087611"/>
        </a:xfrm>
        <a:prstGeom prst="ellips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CUDA C/C++</a:t>
          </a:r>
        </a:p>
      </dsp:txBody>
      <dsp:txXfrm>
        <a:off x="1783599" y="165942"/>
        <a:ext cx="769057" cy="769057"/>
      </dsp:txXfrm>
    </dsp:sp>
    <dsp:sp modelId="{B801BDEE-24AC-43AB-9231-EB8D2FCA31D5}">
      <dsp:nvSpPr>
        <dsp:cNvPr id="0" name=""/>
        <dsp:cNvSpPr/>
      </dsp:nvSpPr>
      <dsp:spPr>
        <a:xfrm rot="3815049">
          <a:off x="2612557" y="1483403"/>
          <a:ext cx="223251" cy="297690"/>
        </a:xfrm>
        <a:prstGeom prst="upDown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631146" y="1512950"/>
        <a:ext cx="156276" cy="178614"/>
      </dsp:txXfrm>
    </dsp:sp>
    <dsp:sp modelId="{4585B5BD-B667-4769-82BB-472453E2EB77}">
      <dsp:nvSpPr>
        <dsp:cNvPr id="0" name=""/>
        <dsp:cNvSpPr/>
      </dsp:nvSpPr>
      <dsp:spPr>
        <a:xfrm>
          <a:off x="2839196" y="708073"/>
          <a:ext cx="1087611" cy="1087611"/>
        </a:xfrm>
        <a:prstGeom prst="ellips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CUBLAS, CUFFT, NPP</a:t>
          </a:r>
        </a:p>
      </dsp:txBody>
      <dsp:txXfrm>
        <a:off x="2998473" y="867350"/>
        <a:ext cx="769057" cy="769057"/>
      </dsp:txXfrm>
    </dsp:sp>
    <dsp:sp modelId="{958AE467-E172-46BF-AA14-A9DA73982C9C}">
      <dsp:nvSpPr>
        <dsp:cNvPr id="0" name=""/>
        <dsp:cNvSpPr/>
      </dsp:nvSpPr>
      <dsp:spPr>
        <a:xfrm rot="7415049">
          <a:off x="2612557" y="2125480"/>
          <a:ext cx="223251" cy="297690"/>
        </a:xfrm>
        <a:prstGeom prst="upDown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664568" y="2157120"/>
        <a:ext cx="156276" cy="178614"/>
      </dsp:txXfrm>
    </dsp:sp>
    <dsp:sp modelId="{ADF104A3-1983-49E3-B6FB-E25FF36E4885}">
      <dsp:nvSpPr>
        <dsp:cNvPr id="0" name=""/>
        <dsp:cNvSpPr/>
      </dsp:nvSpPr>
      <dsp:spPr>
        <a:xfrm>
          <a:off x="2839196" y="2110889"/>
          <a:ext cx="1087611" cy="1087611"/>
        </a:xfrm>
        <a:prstGeom prst="ellips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STL</a:t>
          </a:r>
        </a:p>
      </dsp:txBody>
      <dsp:txXfrm>
        <a:off x="2998473" y="2270166"/>
        <a:ext cx="769057" cy="769057"/>
      </dsp:txXfrm>
    </dsp:sp>
    <dsp:sp modelId="{39640F0E-3ECF-4FC5-BE9C-7D57885ABFA6}">
      <dsp:nvSpPr>
        <dsp:cNvPr id="0" name=""/>
        <dsp:cNvSpPr/>
      </dsp:nvSpPr>
      <dsp:spPr>
        <a:xfrm rot="11015049">
          <a:off x="2056502" y="2446518"/>
          <a:ext cx="223251" cy="297690"/>
        </a:xfrm>
        <a:prstGeom prst="upDown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123412" y="2508149"/>
        <a:ext cx="156276" cy="178614"/>
      </dsp:txXfrm>
    </dsp:sp>
    <dsp:sp modelId="{53415D32-9FBA-41B1-9A99-F8431FF7535A}">
      <dsp:nvSpPr>
        <dsp:cNvPr id="0" name=""/>
        <dsp:cNvSpPr/>
      </dsp:nvSpPr>
      <dsp:spPr>
        <a:xfrm>
          <a:off x="1624322" y="2812297"/>
          <a:ext cx="1087611" cy="1087611"/>
        </a:xfrm>
        <a:prstGeom prst="ellips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CUDA Fortran</a:t>
          </a:r>
        </a:p>
      </dsp:txBody>
      <dsp:txXfrm>
        <a:off x="1783599" y="2971574"/>
        <a:ext cx="769057" cy="769057"/>
      </dsp:txXfrm>
    </dsp:sp>
    <dsp:sp modelId="{4D64AD63-7ACA-4E97-A584-4F04531A2D64}">
      <dsp:nvSpPr>
        <dsp:cNvPr id="0" name=""/>
        <dsp:cNvSpPr/>
      </dsp:nvSpPr>
      <dsp:spPr>
        <a:xfrm rot="14615049">
          <a:off x="1500447" y="2125480"/>
          <a:ext cx="223251" cy="297690"/>
        </a:xfrm>
        <a:prstGeom prst="upDown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548833" y="2215009"/>
        <a:ext cx="156276" cy="178614"/>
      </dsp:txXfrm>
    </dsp:sp>
    <dsp:sp modelId="{CF640C6B-1D3B-49E1-8FB5-BBE3C5213414}">
      <dsp:nvSpPr>
        <dsp:cNvPr id="0" name=""/>
        <dsp:cNvSpPr/>
      </dsp:nvSpPr>
      <dsp:spPr>
        <a:xfrm>
          <a:off x="409448" y="2110889"/>
          <a:ext cx="1087611" cy="1087611"/>
        </a:xfrm>
        <a:prstGeom prst="ellips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C/C++</a:t>
          </a:r>
        </a:p>
      </dsp:txBody>
      <dsp:txXfrm>
        <a:off x="568725" y="2270166"/>
        <a:ext cx="769057" cy="769057"/>
      </dsp:txXfrm>
    </dsp:sp>
    <dsp:sp modelId="{5B9745E6-D3DA-4667-B065-EA3FE9CD91ED}">
      <dsp:nvSpPr>
        <dsp:cNvPr id="0" name=""/>
        <dsp:cNvSpPr/>
      </dsp:nvSpPr>
      <dsp:spPr>
        <a:xfrm rot="12600000">
          <a:off x="1500447" y="1483403"/>
          <a:ext cx="223251" cy="29769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562936" y="1559685"/>
        <a:ext cx="156276" cy="178614"/>
      </dsp:txXfrm>
    </dsp:sp>
    <dsp:sp modelId="{ECD35B6D-E492-44B6-8FB4-532929C4BA95}">
      <dsp:nvSpPr>
        <dsp:cNvPr id="0" name=""/>
        <dsp:cNvSpPr/>
      </dsp:nvSpPr>
      <dsp:spPr>
        <a:xfrm>
          <a:off x="409448" y="708073"/>
          <a:ext cx="1087611" cy="1087611"/>
        </a:xfrm>
        <a:prstGeom prst="ellips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OpenMP</a:t>
          </a:r>
          <a:endParaRPr lang="en-US" sz="1500" kern="120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TBB</a:t>
          </a:r>
        </a:p>
      </dsp:txBody>
      <dsp:txXfrm>
        <a:off x="568725" y="867350"/>
        <a:ext cx="769057" cy="7690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9F551C-BD38-4F9A-95A2-DFE2D9905006}">
      <dsp:nvSpPr>
        <dsp:cNvPr id="0" name=""/>
        <dsp:cNvSpPr/>
      </dsp:nvSpPr>
      <dsp:spPr>
        <a:xfrm>
          <a:off x="1863965" y="510692"/>
          <a:ext cx="409612" cy="2730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Sort</a:t>
          </a:r>
        </a:p>
      </dsp:txBody>
      <dsp:txXfrm>
        <a:off x="1871963" y="518690"/>
        <a:ext cx="393616" cy="257079"/>
      </dsp:txXfrm>
    </dsp:sp>
    <dsp:sp modelId="{F4D3929F-22B0-474A-9882-BF93A862BA96}">
      <dsp:nvSpPr>
        <dsp:cNvPr id="0" name=""/>
        <dsp:cNvSpPr/>
      </dsp:nvSpPr>
      <dsp:spPr>
        <a:xfrm>
          <a:off x="1003778" y="783767"/>
          <a:ext cx="1064993" cy="236209"/>
        </a:xfrm>
        <a:custGeom>
          <a:avLst/>
          <a:gdLst/>
          <a:ahLst/>
          <a:cxnLst/>
          <a:rect l="0" t="0" r="0" b="0"/>
          <a:pathLst>
            <a:path>
              <a:moveTo>
                <a:pt x="1064993" y="0"/>
              </a:moveTo>
              <a:lnTo>
                <a:pt x="1064993" y="118104"/>
              </a:lnTo>
              <a:lnTo>
                <a:pt x="0" y="118104"/>
              </a:lnTo>
              <a:lnTo>
                <a:pt x="0" y="23620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EC7035-2C2F-42E9-915B-1A90C533F513}">
      <dsp:nvSpPr>
        <dsp:cNvPr id="0" name=""/>
        <dsp:cNvSpPr/>
      </dsp:nvSpPr>
      <dsp:spPr>
        <a:xfrm>
          <a:off x="709363" y="1019977"/>
          <a:ext cx="588830" cy="27307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Radix Sort</a:t>
          </a:r>
        </a:p>
      </dsp:txBody>
      <dsp:txXfrm>
        <a:off x="717361" y="1027975"/>
        <a:ext cx="572834" cy="257079"/>
      </dsp:txXfrm>
    </dsp:sp>
    <dsp:sp modelId="{668AC99C-E8C2-470B-B198-32C954F8115E}">
      <dsp:nvSpPr>
        <dsp:cNvPr id="0" name=""/>
        <dsp:cNvSpPr/>
      </dsp:nvSpPr>
      <dsp:spPr>
        <a:xfrm>
          <a:off x="205033" y="1293053"/>
          <a:ext cx="798744" cy="160022"/>
        </a:xfrm>
        <a:custGeom>
          <a:avLst/>
          <a:gdLst/>
          <a:ahLst/>
          <a:cxnLst/>
          <a:rect l="0" t="0" r="0" b="0"/>
          <a:pathLst>
            <a:path>
              <a:moveTo>
                <a:pt x="798744" y="0"/>
              </a:moveTo>
              <a:lnTo>
                <a:pt x="798744" y="80011"/>
              </a:lnTo>
              <a:lnTo>
                <a:pt x="0" y="80011"/>
              </a:lnTo>
              <a:lnTo>
                <a:pt x="0" y="16002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A504BF-0F0E-4A69-9B50-CC48AE430F5D}">
      <dsp:nvSpPr>
        <dsp:cNvPr id="0" name=""/>
        <dsp:cNvSpPr/>
      </dsp:nvSpPr>
      <dsp:spPr>
        <a:xfrm>
          <a:off x="227" y="1453075"/>
          <a:ext cx="409612" cy="27307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G80</a:t>
          </a:r>
        </a:p>
      </dsp:txBody>
      <dsp:txXfrm>
        <a:off x="8225" y="1461073"/>
        <a:ext cx="393616" cy="257079"/>
      </dsp:txXfrm>
    </dsp:sp>
    <dsp:sp modelId="{33913771-DA7E-47DE-870F-56DA2521E3F2}">
      <dsp:nvSpPr>
        <dsp:cNvPr id="0" name=""/>
        <dsp:cNvSpPr/>
      </dsp:nvSpPr>
      <dsp:spPr>
        <a:xfrm>
          <a:off x="737530" y="1293053"/>
          <a:ext cx="266248" cy="160022"/>
        </a:xfrm>
        <a:custGeom>
          <a:avLst/>
          <a:gdLst/>
          <a:ahLst/>
          <a:cxnLst/>
          <a:rect l="0" t="0" r="0" b="0"/>
          <a:pathLst>
            <a:path>
              <a:moveTo>
                <a:pt x="266248" y="0"/>
              </a:moveTo>
              <a:lnTo>
                <a:pt x="266248" y="80011"/>
              </a:lnTo>
              <a:lnTo>
                <a:pt x="0" y="80011"/>
              </a:lnTo>
              <a:lnTo>
                <a:pt x="0" y="16002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82F82-6F3D-4478-A83A-A13277ABEBD1}">
      <dsp:nvSpPr>
        <dsp:cNvPr id="0" name=""/>
        <dsp:cNvSpPr/>
      </dsp:nvSpPr>
      <dsp:spPr>
        <a:xfrm>
          <a:off x="532723" y="1453075"/>
          <a:ext cx="409612" cy="27307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GT200</a:t>
          </a:r>
        </a:p>
      </dsp:txBody>
      <dsp:txXfrm>
        <a:off x="540721" y="1461073"/>
        <a:ext cx="393616" cy="257079"/>
      </dsp:txXfrm>
    </dsp:sp>
    <dsp:sp modelId="{DD91F38D-C964-4DB5-98AC-B3DFFC771EBD}">
      <dsp:nvSpPr>
        <dsp:cNvPr id="0" name=""/>
        <dsp:cNvSpPr/>
      </dsp:nvSpPr>
      <dsp:spPr>
        <a:xfrm>
          <a:off x="1003778" y="1293053"/>
          <a:ext cx="266248" cy="160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011"/>
              </a:lnTo>
              <a:lnTo>
                <a:pt x="266248" y="80011"/>
              </a:lnTo>
              <a:lnTo>
                <a:pt x="266248" y="16002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D98A93-C502-47F3-BC1C-98225CD4BFA1}">
      <dsp:nvSpPr>
        <dsp:cNvPr id="0" name=""/>
        <dsp:cNvSpPr/>
      </dsp:nvSpPr>
      <dsp:spPr>
        <a:xfrm>
          <a:off x="1065220" y="1453075"/>
          <a:ext cx="409612" cy="27307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Fermi</a:t>
          </a:r>
        </a:p>
      </dsp:txBody>
      <dsp:txXfrm>
        <a:off x="1073218" y="1461073"/>
        <a:ext cx="393616" cy="257079"/>
      </dsp:txXfrm>
    </dsp:sp>
    <dsp:sp modelId="{F1D4C38F-F2F8-44EC-8D59-C594E61C4A54}">
      <dsp:nvSpPr>
        <dsp:cNvPr id="0" name=""/>
        <dsp:cNvSpPr/>
      </dsp:nvSpPr>
      <dsp:spPr>
        <a:xfrm>
          <a:off x="1003778" y="1293053"/>
          <a:ext cx="788807" cy="160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288"/>
              </a:lnTo>
              <a:lnTo>
                <a:pt x="788807" y="80288"/>
              </a:lnTo>
              <a:lnTo>
                <a:pt x="788807" y="16057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2D9FE-300B-4C47-9AD2-1F3C924D3868}">
      <dsp:nvSpPr>
        <dsp:cNvPr id="0" name=""/>
        <dsp:cNvSpPr/>
      </dsp:nvSpPr>
      <dsp:spPr>
        <a:xfrm>
          <a:off x="1587779" y="1453629"/>
          <a:ext cx="409612" cy="27307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err="1"/>
            <a:t>Kepler</a:t>
          </a:r>
          <a:endParaRPr lang="en-US" sz="800" kern="1200"/>
        </a:p>
      </dsp:txBody>
      <dsp:txXfrm>
        <a:off x="1595777" y="1461627"/>
        <a:ext cx="393616" cy="257079"/>
      </dsp:txXfrm>
    </dsp:sp>
    <dsp:sp modelId="{C772B652-17B8-47B2-93B5-BEA069421449}">
      <dsp:nvSpPr>
        <dsp:cNvPr id="0" name=""/>
        <dsp:cNvSpPr/>
      </dsp:nvSpPr>
      <dsp:spPr>
        <a:xfrm>
          <a:off x="2068771" y="783767"/>
          <a:ext cx="1064993" cy="2362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104"/>
              </a:lnTo>
              <a:lnTo>
                <a:pt x="1064993" y="118104"/>
              </a:lnTo>
              <a:lnTo>
                <a:pt x="1064993" y="23620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D6755-60D4-4F11-8DBD-60069FBEF8EC}">
      <dsp:nvSpPr>
        <dsp:cNvPr id="0" name=""/>
        <dsp:cNvSpPr/>
      </dsp:nvSpPr>
      <dsp:spPr>
        <a:xfrm>
          <a:off x="2839349" y="1019977"/>
          <a:ext cx="588830" cy="27307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Merge Sort</a:t>
          </a:r>
        </a:p>
      </dsp:txBody>
      <dsp:txXfrm>
        <a:off x="2847347" y="1027975"/>
        <a:ext cx="572834" cy="257079"/>
      </dsp:txXfrm>
    </dsp:sp>
    <dsp:sp modelId="{44CF0491-36DE-4F3A-8688-A7556B3E49D1}">
      <dsp:nvSpPr>
        <dsp:cNvPr id="0" name=""/>
        <dsp:cNvSpPr/>
      </dsp:nvSpPr>
      <dsp:spPr>
        <a:xfrm>
          <a:off x="2335019" y="1293053"/>
          <a:ext cx="798744" cy="160022"/>
        </a:xfrm>
        <a:custGeom>
          <a:avLst/>
          <a:gdLst/>
          <a:ahLst/>
          <a:cxnLst/>
          <a:rect l="0" t="0" r="0" b="0"/>
          <a:pathLst>
            <a:path>
              <a:moveTo>
                <a:pt x="798744" y="0"/>
              </a:moveTo>
              <a:lnTo>
                <a:pt x="798744" y="80011"/>
              </a:lnTo>
              <a:lnTo>
                <a:pt x="0" y="80011"/>
              </a:lnTo>
              <a:lnTo>
                <a:pt x="0" y="16002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A95A54-E188-4A39-8C06-5129700D736F}">
      <dsp:nvSpPr>
        <dsp:cNvPr id="0" name=""/>
        <dsp:cNvSpPr/>
      </dsp:nvSpPr>
      <dsp:spPr>
        <a:xfrm>
          <a:off x="2130213" y="1453075"/>
          <a:ext cx="409612" cy="27307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G80</a:t>
          </a:r>
        </a:p>
      </dsp:txBody>
      <dsp:txXfrm>
        <a:off x="2138211" y="1461073"/>
        <a:ext cx="393616" cy="257079"/>
      </dsp:txXfrm>
    </dsp:sp>
    <dsp:sp modelId="{57628943-72BE-40FB-9212-5FA7A46EDC20}">
      <dsp:nvSpPr>
        <dsp:cNvPr id="0" name=""/>
        <dsp:cNvSpPr/>
      </dsp:nvSpPr>
      <dsp:spPr>
        <a:xfrm>
          <a:off x="2867516" y="1293053"/>
          <a:ext cx="266248" cy="160022"/>
        </a:xfrm>
        <a:custGeom>
          <a:avLst/>
          <a:gdLst/>
          <a:ahLst/>
          <a:cxnLst/>
          <a:rect l="0" t="0" r="0" b="0"/>
          <a:pathLst>
            <a:path>
              <a:moveTo>
                <a:pt x="266248" y="0"/>
              </a:moveTo>
              <a:lnTo>
                <a:pt x="266248" y="80011"/>
              </a:lnTo>
              <a:lnTo>
                <a:pt x="0" y="80011"/>
              </a:lnTo>
              <a:lnTo>
                <a:pt x="0" y="16002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95DC8-3655-4BDE-9E37-0A1D98A4B15F}">
      <dsp:nvSpPr>
        <dsp:cNvPr id="0" name=""/>
        <dsp:cNvSpPr/>
      </dsp:nvSpPr>
      <dsp:spPr>
        <a:xfrm>
          <a:off x="2662709" y="1453075"/>
          <a:ext cx="409612" cy="27307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GT200</a:t>
          </a:r>
        </a:p>
      </dsp:txBody>
      <dsp:txXfrm>
        <a:off x="2670707" y="1461073"/>
        <a:ext cx="393616" cy="257079"/>
      </dsp:txXfrm>
    </dsp:sp>
    <dsp:sp modelId="{4A7B0547-63B9-4B50-A58E-1B68AC6AA737}">
      <dsp:nvSpPr>
        <dsp:cNvPr id="0" name=""/>
        <dsp:cNvSpPr/>
      </dsp:nvSpPr>
      <dsp:spPr>
        <a:xfrm>
          <a:off x="3133764" y="1293053"/>
          <a:ext cx="266248" cy="160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011"/>
              </a:lnTo>
              <a:lnTo>
                <a:pt x="266248" y="80011"/>
              </a:lnTo>
              <a:lnTo>
                <a:pt x="266248" y="16002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E82DE-EB39-4378-9B29-C6F3FFCC047B}">
      <dsp:nvSpPr>
        <dsp:cNvPr id="0" name=""/>
        <dsp:cNvSpPr/>
      </dsp:nvSpPr>
      <dsp:spPr>
        <a:xfrm>
          <a:off x="3195206" y="1453075"/>
          <a:ext cx="409612" cy="27307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Fermi</a:t>
          </a:r>
        </a:p>
      </dsp:txBody>
      <dsp:txXfrm>
        <a:off x="3203204" y="1461073"/>
        <a:ext cx="393616" cy="257079"/>
      </dsp:txXfrm>
    </dsp:sp>
    <dsp:sp modelId="{B91ED6C5-034A-482B-AABF-E1D3227C9518}">
      <dsp:nvSpPr>
        <dsp:cNvPr id="0" name=""/>
        <dsp:cNvSpPr/>
      </dsp:nvSpPr>
      <dsp:spPr>
        <a:xfrm>
          <a:off x="3133764" y="1293053"/>
          <a:ext cx="778870" cy="160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288"/>
              </a:lnTo>
              <a:lnTo>
                <a:pt x="778870" y="80288"/>
              </a:lnTo>
              <a:lnTo>
                <a:pt x="778870" y="16057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CBA36-3D84-4DBD-BDDE-95519D6E228A}">
      <dsp:nvSpPr>
        <dsp:cNvPr id="0" name=""/>
        <dsp:cNvSpPr/>
      </dsp:nvSpPr>
      <dsp:spPr>
        <a:xfrm>
          <a:off x="3707828" y="1453629"/>
          <a:ext cx="409612" cy="27307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err="1"/>
            <a:t>Kepler</a:t>
          </a:r>
          <a:endParaRPr lang="en-US" sz="800" kern="1200"/>
        </a:p>
      </dsp:txBody>
      <dsp:txXfrm>
        <a:off x="3715826" y="1461627"/>
        <a:ext cx="393616" cy="2570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A93864-3FA0-48B8-8B37-35E04A4FDFA5}">
      <dsp:nvSpPr>
        <dsp:cNvPr id="0" name=""/>
        <dsp:cNvSpPr/>
      </dsp:nvSpPr>
      <dsp:spPr>
        <a:xfrm>
          <a:off x="2405" y="797"/>
          <a:ext cx="6510962" cy="706584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Thrust</a:t>
          </a:r>
        </a:p>
      </dsp:txBody>
      <dsp:txXfrm>
        <a:off x="23100" y="21492"/>
        <a:ext cx="6469572" cy="665194"/>
      </dsp:txXfrm>
    </dsp:sp>
    <dsp:sp modelId="{82040C71-598D-487C-A8BC-1A286FB97136}">
      <dsp:nvSpPr>
        <dsp:cNvPr id="0" name=""/>
        <dsp:cNvSpPr/>
      </dsp:nvSpPr>
      <dsp:spPr>
        <a:xfrm>
          <a:off x="2405" y="817489"/>
          <a:ext cx="3222676" cy="706584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CUDA</a:t>
          </a:r>
        </a:p>
      </dsp:txBody>
      <dsp:txXfrm>
        <a:off x="23100" y="838184"/>
        <a:ext cx="3181286" cy="665194"/>
      </dsp:txXfrm>
    </dsp:sp>
    <dsp:sp modelId="{B9393C3A-D5F6-41C3-B95C-11D2DD438695}">
      <dsp:nvSpPr>
        <dsp:cNvPr id="0" name=""/>
        <dsp:cNvSpPr/>
      </dsp:nvSpPr>
      <dsp:spPr>
        <a:xfrm>
          <a:off x="2405" y="1634180"/>
          <a:ext cx="781065" cy="7065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Transform</a:t>
          </a:r>
        </a:p>
      </dsp:txBody>
      <dsp:txXfrm>
        <a:off x="23100" y="1654875"/>
        <a:ext cx="739675" cy="665194"/>
      </dsp:txXfrm>
    </dsp:sp>
    <dsp:sp modelId="{83637ED9-C549-4BFB-A208-52966D5A7C3A}">
      <dsp:nvSpPr>
        <dsp:cNvPr id="0" name=""/>
        <dsp:cNvSpPr/>
      </dsp:nvSpPr>
      <dsp:spPr>
        <a:xfrm>
          <a:off x="816275" y="1634180"/>
          <a:ext cx="781065" cy="7065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Scan</a:t>
          </a:r>
        </a:p>
      </dsp:txBody>
      <dsp:txXfrm>
        <a:off x="836970" y="1654875"/>
        <a:ext cx="739675" cy="665194"/>
      </dsp:txXfrm>
    </dsp:sp>
    <dsp:sp modelId="{A7CBF0E8-95A3-42F6-BFB0-66EF125657A8}">
      <dsp:nvSpPr>
        <dsp:cNvPr id="0" name=""/>
        <dsp:cNvSpPr/>
      </dsp:nvSpPr>
      <dsp:spPr>
        <a:xfrm>
          <a:off x="1630145" y="1634180"/>
          <a:ext cx="781065" cy="7065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Sort</a:t>
          </a:r>
        </a:p>
      </dsp:txBody>
      <dsp:txXfrm>
        <a:off x="1650840" y="1654875"/>
        <a:ext cx="739675" cy="665194"/>
      </dsp:txXfrm>
    </dsp:sp>
    <dsp:sp modelId="{184630F2-8754-4026-B0E1-C0B88B23C373}">
      <dsp:nvSpPr>
        <dsp:cNvPr id="0" name=""/>
        <dsp:cNvSpPr/>
      </dsp:nvSpPr>
      <dsp:spPr>
        <a:xfrm>
          <a:off x="2444016" y="1634180"/>
          <a:ext cx="781065" cy="7065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Reduce</a:t>
          </a:r>
        </a:p>
      </dsp:txBody>
      <dsp:txXfrm>
        <a:off x="2464711" y="1654875"/>
        <a:ext cx="739675" cy="665194"/>
      </dsp:txXfrm>
    </dsp:sp>
    <dsp:sp modelId="{292DC661-B069-4A4B-9001-F7EAC6212B34}">
      <dsp:nvSpPr>
        <dsp:cNvPr id="0" name=""/>
        <dsp:cNvSpPr/>
      </dsp:nvSpPr>
      <dsp:spPr>
        <a:xfrm>
          <a:off x="3290691" y="817489"/>
          <a:ext cx="3222676" cy="706584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err="1"/>
            <a:t>OpenMP</a:t>
          </a:r>
          <a:endParaRPr lang="en-US" sz="3100" kern="1200"/>
        </a:p>
      </dsp:txBody>
      <dsp:txXfrm>
        <a:off x="3311386" y="838184"/>
        <a:ext cx="3181286" cy="665194"/>
      </dsp:txXfrm>
    </dsp:sp>
    <dsp:sp modelId="{48AC125F-D165-40BF-864F-CAA1557290E5}">
      <dsp:nvSpPr>
        <dsp:cNvPr id="0" name=""/>
        <dsp:cNvSpPr/>
      </dsp:nvSpPr>
      <dsp:spPr>
        <a:xfrm>
          <a:off x="3290691" y="1634180"/>
          <a:ext cx="781065" cy="7065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Transform</a:t>
          </a:r>
        </a:p>
      </dsp:txBody>
      <dsp:txXfrm>
        <a:off x="3311386" y="1654875"/>
        <a:ext cx="739675" cy="665194"/>
      </dsp:txXfrm>
    </dsp:sp>
    <dsp:sp modelId="{1DFFDCE9-722C-4F9F-A91F-8782C82767D8}">
      <dsp:nvSpPr>
        <dsp:cNvPr id="0" name=""/>
        <dsp:cNvSpPr/>
      </dsp:nvSpPr>
      <dsp:spPr>
        <a:xfrm>
          <a:off x="4104561" y="1634180"/>
          <a:ext cx="781065" cy="7065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Scan</a:t>
          </a:r>
        </a:p>
      </dsp:txBody>
      <dsp:txXfrm>
        <a:off x="4125256" y="1654875"/>
        <a:ext cx="739675" cy="665194"/>
      </dsp:txXfrm>
    </dsp:sp>
    <dsp:sp modelId="{87FE31B1-A47C-4CC2-99AD-7252309C7A7A}">
      <dsp:nvSpPr>
        <dsp:cNvPr id="0" name=""/>
        <dsp:cNvSpPr/>
      </dsp:nvSpPr>
      <dsp:spPr>
        <a:xfrm>
          <a:off x="4918431" y="1634180"/>
          <a:ext cx="781065" cy="7065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Sort</a:t>
          </a:r>
        </a:p>
      </dsp:txBody>
      <dsp:txXfrm>
        <a:off x="4939126" y="1654875"/>
        <a:ext cx="739675" cy="665194"/>
      </dsp:txXfrm>
    </dsp:sp>
    <dsp:sp modelId="{B464B9A2-D569-4158-B0BC-B199BB957F2F}">
      <dsp:nvSpPr>
        <dsp:cNvPr id="0" name=""/>
        <dsp:cNvSpPr/>
      </dsp:nvSpPr>
      <dsp:spPr>
        <a:xfrm>
          <a:off x="5732302" y="1634180"/>
          <a:ext cx="781065" cy="7065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Reduce</a:t>
          </a:r>
        </a:p>
      </dsp:txBody>
      <dsp:txXfrm>
        <a:off x="5752997" y="1654875"/>
        <a:ext cx="739675" cy="665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5E162-9D79-2943-B0A3-211BF28B751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2E400-0EC4-CD46-9C72-78BD5E942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427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BAB52-94AF-9448-9B1C-7768B1879D49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47283-AD3B-EE49-8B53-C7D74121E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120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 shaders have been in Direct3D for a while.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WebCL never caught on.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7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 + host = creates two functions</a:t>
            </a:r>
            <a:endParaRPr lang="en-US"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 + host = not allowed.</a:t>
            </a:r>
            <a:endParaRPr lang="en-US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738456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0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1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6" name="Google Shape;716;p82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Similar execution time – load balance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Synchronize within a block – runtime can schedule threads in any order</a:t>
            </a:r>
            <a:endParaRPr/>
          </a:p>
        </p:txBody>
      </p:sp>
      <p:sp>
        <p:nvSpPr>
          <p:cNvPr id="717" name="Google Shape;717;p82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132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4" name="Google Shape;724;p84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84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133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3" name="Google Shape;733;p86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86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134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1" name="Google Shape;741;p88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Yes, if not all threads in the block execute the same condition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88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135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9" name="Google Shape;749;p90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Yes, if not all threads in the block execute the same condition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90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136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2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9" name="Google Shape;469;p46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Row major.  The inner most loop goes across a row of M, and down a column of N.</a:t>
            </a:r>
            <a:endParaRPr/>
          </a:p>
        </p:txBody>
      </p:sp>
      <p:sp>
        <p:nvSpPr>
          <p:cNvPr id="470" name="Google Shape;470;p46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138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2115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2757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__CUDA_ARCH__ to know if code is for the host or device.</a:t>
            </a:r>
            <a:endParaRPr lang="en-US"/>
          </a:p>
        </p:txBody>
      </p:sp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1213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115073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918990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25082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519932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29134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7446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64375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98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9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00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14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Can’t take the address of a __device__ function in host code.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only call __device__ functions through pointers in compute capable 2.x.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No malloc as dynamic memory cannot be allocated at runtime - Use shared memory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G80 GLSL has similar constraints to GLSL</a:t>
            </a:r>
            <a:endParaRPr/>
          </a:p>
        </p:txBody>
      </p:sp>
      <p:sp>
        <p:nvSpPr>
          <p:cNvPr id="160" name="Google Shape;160;p14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01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When we use tilewidth = 2, when we calculate 2x2 elements of the product matrix using a single thread</a:t>
            </a:r>
            <a:endParaRPr/>
          </a:p>
        </p:txBody>
      </p:sp>
      <p:sp>
        <p:nvSpPr>
          <p:cNvPr id="857" name="Google Shape;857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5e90c7ab1_0_294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g25e90c7ab1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5e90c7ab1_0_294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g25e90c7ab1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491660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5e90c7ab1_0_294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g25e90c7ab1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443561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5e90c7ab1_0_294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g25e90c7ab1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258631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5e90c7ab1_0_294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g25e90c7ab1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951020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4" name="Google Shape;604;p74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74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156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07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08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9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0a2757fe8_0_180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40a2757fe8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40a2757fe8_0_180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0e53601d4_0_194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g40e53601d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40e53601d4_0_95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g40e53601d4_0_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5e90c7ab1_0_445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g25e90c7ab1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5e90c7ab1_0_445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g25e90c7ab1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992386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5e90c7ab1_0_445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g25e90c7ab1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455339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5e90c7ab1_0_445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g25e90c7ab1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42740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5e90c7ab1_0_445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g25e90c7ab1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993639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5e90c7ab1_0_445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g25e90c7ab1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050919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5e90c7ab1_0_445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Need to sync the entire block after write</a:t>
            </a:r>
            <a:endParaRPr/>
          </a:p>
        </p:txBody>
      </p:sp>
      <p:sp>
        <p:nvSpPr>
          <p:cNvPr id="1192" name="Google Shape;1192;g25e90c7ab1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282808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5e90c7ab1_0_445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Need to sync the entire block after write</a:t>
            </a:r>
            <a:endParaRPr/>
          </a:p>
        </p:txBody>
      </p:sp>
      <p:sp>
        <p:nvSpPr>
          <p:cNvPr id="1192" name="Google Shape;1192;g25e90c7ab1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644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20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20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472373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20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783870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2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19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the device, SFU are likely used.</a:t>
            </a:r>
            <a:endParaRPr/>
          </a:p>
        </p:txBody>
      </p:sp>
      <p:sp>
        <p:nvSpPr>
          <p:cNvPr id="192" name="Google Shape;192;p19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174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Notes for 2019: Move vector types to different slide deck</a:t>
            </a:r>
            <a:endParaRPr/>
          </a:p>
        </p:txBody>
      </p:sp>
      <p:sp>
        <p:nvSpPr>
          <p:cNvPr id="167" name="Google Shape;1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Vector types are faster because the compiler can better optimize memory operations</a:t>
            </a:r>
            <a:endParaRPr/>
          </a:p>
        </p:txBody>
      </p:sp>
      <p:sp>
        <p:nvSpPr>
          <p:cNvPr id="174" name="Google Shape;1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300" b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p17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EE038C5-B535-4EA4-BBC7-F204283F0C3D}" type="slidenum">
              <a:rPr lang="en-US">
                <a:latin typeface="Arial" pitchFamily="34" charset="0"/>
                <a:ea typeface="MS PGothic" charset="-128"/>
              </a:rPr>
              <a:pPr/>
              <a:t>185</a:t>
            </a:fld>
            <a:endParaRPr lang="en-US">
              <a:latin typeface="Arial" pitchFamily="34" charset="0"/>
              <a:ea typeface="MS PGothic" charset="-128"/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EE038C5-B535-4EA4-BBC7-F204283F0C3D}" type="slidenum">
              <a:rPr lang="en-US">
                <a:latin typeface="Arial" pitchFamily="34" charset="0"/>
                <a:ea typeface="MS PGothic" charset="-128"/>
              </a:rPr>
              <a:pPr/>
              <a:t>187</a:t>
            </a:fld>
            <a:endParaRPr lang="en-US">
              <a:latin typeface="Arial" pitchFamily="34" charset="0"/>
              <a:ea typeface="MS PGothic" charset="-128"/>
            </a:endParaRP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EE038C5-B535-4EA4-BBC7-F204283F0C3D}" type="slidenum">
              <a:rPr lang="en-US">
                <a:latin typeface="Arial" pitchFamily="34" charset="0"/>
                <a:ea typeface="MS PGothic" charset="-128"/>
              </a:rPr>
              <a:pPr/>
              <a:t>188</a:t>
            </a:fld>
            <a:endParaRPr lang="en-US">
              <a:latin typeface="Arial" pitchFamily="34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166090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EE038C5-B535-4EA4-BBC7-F204283F0C3D}" type="slidenum">
              <a:rPr lang="en-US">
                <a:latin typeface="Arial" pitchFamily="34" charset="0"/>
                <a:ea typeface="MS PGothic" charset="-128"/>
              </a:rPr>
              <a:pPr/>
              <a:t>189</a:t>
            </a:fld>
            <a:endParaRPr lang="en-US">
              <a:latin typeface="Arial" pitchFamily="34" charset="0"/>
              <a:ea typeface="MS PGothic" charset="-128"/>
            </a:endParaRPr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EE038C5-B535-4EA4-BBC7-F204283F0C3D}" type="slidenum">
              <a:rPr lang="en-US">
                <a:latin typeface="Arial" pitchFamily="34" charset="0"/>
                <a:ea typeface="MS PGothic" charset="-128"/>
              </a:rPr>
              <a:pPr/>
              <a:t>200</a:t>
            </a:fld>
            <a:endParaRPr lang="en-US">
              <a:latin typeface="Arial" pitchFamily="34" charset="0"/>
              <a:ea typeface="MS PGothic" charset="-128"/>
            </a:endParaRPr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6192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5708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0a2757fe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0a2757fe8_0_40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40a2757fe8_0_40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212</a:t>
            </a:fld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0a2757fe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0a2757fe8_0_45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40a2757fe8_0_45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213</a:t>
            </a:fld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0a2757fe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0a2757fe8_0_12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40a2757fe8_0_12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214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0a2757fe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0a2757fe8_0_17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40a2757fe8_0_17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216</a:t>
            </a:fld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0a2757fe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0a2757fe8_0_22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40a2757fe8_0_22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218</a:t>
            </a:fld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219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p11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threadIdx is a 3-component vector</a:t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0a2757fe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0a2757fe8_0_58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40a2757fe8_0_58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220</a:t>
            </a:fld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0a2757fe8_0_6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40a2757fe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0a2757fe8_0_180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222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40a2757fe8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40a2757fe8_0_180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8390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0a2757fe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0a2757fe8_0_75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40a2757fe8_0_75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223</a:t>
            </a:fld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0a2757fe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0a2757fe8_0_86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40a2757fe8_0_86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224</a:t>
            </a:fld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0a2757fe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0a2757fe8_0_91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40a2757fe8_0_91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225</a:t>
            </a:fld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0a2757fe8_0_102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40a2757fe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7" name="Google Shape;247;p20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2D so does not need to explicitly compute 1D thread ID from x and y</a:t>
            </a:r>
            <a:endParaRPr/>
          </a:p>
        </p:txBody>
      </p:sp>
      <p:sp>
        <p:nvSpPr>
          <p:cNvPr id="248" name="Google Shape;248;p20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0a2757fe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0a2757fe8_0_111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40a2757fe8_0_111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227</a:t>
            </a:fld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0a2757fe8_0_116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40a2757fe8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0a2757fe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0a2757fe8_0_122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40a2757fe8_0_122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229</a:t>
            </a:fld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0a2757f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0a2757fe8_0_127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40a2757fe8_0_127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230</a:t>
            </a:fld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0a2757fe8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0a2757fe8_0_196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40a2757fe8_0_196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231</a:t>
            </a:fld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0a2757fe8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0a2757fe8_0_137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40a2757fe8_0_137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232</a:t>
            </a:fld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0a2757fe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0a2757fe8_0_132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40a2757fe8_0_132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233</a:t>
            </a:fld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dim3 default argument is 1</a:t>
            </a:r>
            <a:endParaRPr/>
          </a:p>
        </p:txBody>
      </p:sp>
      <p:sp>
        <p:nvSpPr>
          <p:cNvPr id="284" name="Google Shape;2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0a2757fe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0a2757fe8_0_167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40a2757fe8_0_167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235</a:t>
            </a:fld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0a2757fe8_0_172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40a2757fe8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0a2757fe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0a2757fe8_0_162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40a2757fe8_0_162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237</a:t>
            </a:fld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0a2757fe8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3" name="Google Shape;303;g40a2757fe8_0_142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40a2757fe8_0_142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238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0a2757fe8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0a2757fe8_0_240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40a2757fe8_0_240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8D58B-E620-4962-B3AB-D9EC5BD3B2C3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/>
              <a:t>dim3 default argument is 1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841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Google Shape;317;p28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Scheduled by the CUDA runtime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3912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8D58B-E620-4962-B3AB-D9EC5BD3B2C3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6" name="Google Shape;406;p38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8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7" name="Google Shape;427;p40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0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2" name="Google Shape;462;p44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999 adds depending on the code.</a:t>
            </a:r>
            <a:endParaRPr lang="en-US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4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53134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9" name="Google Shape;469;p46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Row major.  The inner most loop goes across a row of M, and down a column of N.</a:t>
            </a:r>
            <a:endParaRPr/>
          </a:p>
        </p:txBody>
      </p:sp>
      <p:sp>
        <p:nvSpPr>
          <p:cNvPr id="470" name="Google Shape;470;p46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2" name="Google Shape;462;p44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999 adds depending on the code.</a:t>
            </a:r>
            <a:endParaRPr/>
          </a:p>
        </p:txBody>
      </p:sp>
      <p:sp>
        <p:nvSpPr>
          <p:cNvPr id="463" name="Google Shape;463;p44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8D58B-E620-4962-B3AB-D9EC5BD3B2C3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9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0" name="Google Shape;490;p50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in cudaMalloc calls: should pass address of point, e.g., “(void *)&amp;Md”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0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0" name="Google Shape;490;p50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in cudaMalloc calls: should pass address of point, e.g., “(void *)&amp;Md”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0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65393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0" name="Google Shape;490;p50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0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59222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0" name="Google Shape;490;p50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in cudaMalloc calls: should pass address of point, e.g., “(void *)&amp;Md”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0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64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53627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0" name="Google Shape;490;p50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in cudaMalloc calls: should pass address of point, e.g., “(void *)&amp;Md”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0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65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44387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0" name="Google Shape;490;p50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in cudaMalloc calls: should pass address of point, e.g., “(void *)&amp;Md”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0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66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98788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9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6248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p11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threadIdx is a 3-component vector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2347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3402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42443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92779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12155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36215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66217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4" name="Google Shape;604;p74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74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77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6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4" name="Google Shape;624;p77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 memory access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Matrix size is limited by block size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assumed a square matrix</a:t>
            </a:r>
            <a:endParaRPr/>
          </a:p>
        </p:txBody>
      </p:sp>
      <p:sp>
        <p:nvSpPr>
          <p:cNvPr id="625" name="Google Shape;625;p77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79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p2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G80 – 16 SMs, each with 8 SP.</a:t>
            </a:r>
            <a:endParaRPr/>
          </a:p>
        </p:txBody>
      </p:sp>
      <p:sp>
        <p:nvSpPr>
          <p:cNvPr id="217" name="Google Shape;217;p23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31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SMs * 1024 threads = 30,720 threads in flight</a:t>
            </a:r>
            <a:endParaRPr/>
          </a:p>
        </p:txBody>
      </p:sp>
      <p:sp>
        <p:nvSpPr>
          <p:cNvPr id="253" name="Google Shape;253;p31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84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3b0cfc30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g43b0cfc30b_0_19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SMs * 1024 threads = 30,720 threads in flight</a:t>
            </a:r>
            <a:endParaRPr/>
          </a:p>
        </p:txBody>
      </p:sp>
      <p:sp>
        <p:nvSpPr>
          <p:cNvPr id="263" name="Google Shape;263;g43b0cfc30b_0_19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3b0cfc30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2" name="Google Shape;272;g43b0cfc30b_0_37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SMs * 1024 threads = 30,720 threads in flight</a:t>
            </a:r>
            <a:endParaRPr/>
          </a:p>
        </p:txBody>
      </p:sp>
      <p:sp>
        <p:nvSpPr>
          <p:cNvPr id="273" name="Google Shape;273;g43b0cfc30b_0_37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86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3b0cfc30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43b0cfc30b_0_46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SMs * 1024 threads = 30,720 threads in flight</a:t>
            </a:r>
            <a:endParaRPr/>
          </a:p>
        </p:txBody>
      </p:sp>
      <p:sp>
        <p:nvSpPr>
          <p:cNvPr id="283" name="Google Shape;283;g43b0cfc30b_0_46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87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3b0cfc30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Google Shape;292;g43b0cfc30b_0_55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SMs * 1024 threads = 30,720 threads in flight</a:t>
            </a:r>
            <a:endParaRPr/>
          </a:p>
        </p:txBody>
      </p:sp>
      <p:sp>
        <p:nvSpPr>
          <p:cNvPr id="293" name="Google Shape;293;g43b0cfc30b_0_55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88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p11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threadIdx is a 3-component vector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3b0cfc30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g43b0cfc30b_0_64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SMs * 1024 threads = 30,720 threads in flight</a:t>
            </a:r>
            <a:endParaRPr/>
          </a:p>
        </p:txBody>
      </p:sp>
      <p:sp>
        <p:nvSpPr>
          <p:cNvPr id="303" name="Google Shape;303;g43b0cfc30b_0_64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89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</a:t>
            </a:fld>
            <a:endParaRPr lang="en-US"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1655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NVIDIA has no intention to change warp size to 32</a:t>
            </a:r>
            <a:endParaRPr/>
          </a:p>
        </p:txBody>
      </p:sp>
      <p:sp>
        <p:nvSpPr>
          <p:cNvPr id="312" name="Google Shape;3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When a stall is hit, the scheduler swaps out a warp for another warp that is ready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 want to have enough blocks/warps to handle any stalls (such as reading from global memory)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Google Shape;362;p40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1024 / 32 = 32 warps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(3 * 256) / 32 = 24 warps</a:t>
            </a:r>
            <a:endParaRPr/>
          </a:p>
          <a:p>
            <a:pPr marL="0" marR="0" lvl="0" indent="762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0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105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p46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book says 14 in Section 6.4 (Data Prefetching) on Page 113, but I believe it is a typo.</a:t>
            </a:r>
            <a:endParaRPr/>
          </a:p>
        </p:txBody>
      </p:sp>
      <p:sp>
        <p:nvSpPr>
          <p:cNvPr id="394" name="Google Shape;394;p46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106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8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9" name="Google Shape;409;p49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Potentially decrease the number of threads (well, blocks) available to that SM for scheduling.</a:t>
            </a:r>
            <a:endParaRPr/>
          </a:p>
        </p:txBody>
      </p:sp>
      <p:sp>
        <p:nvSpPr>
          <p:cNvPr id="410" name="Google Shape;410;p49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109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p51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1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110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7" name="Google Shape;427;p5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 512 threads (2 blocks instead of 3)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 512 / 32 = 16 warps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Instead of 768 threads and 24 warps</a:t>
            </a:r>
            <a:endParaRPr/>
          </a:p>
        </p:txBody>
      </p:sp>
      <p:sp>
        <p:nvSpPr>
          <p:cNvPr id="428" name="Google Shape;428;p53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111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5efc532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5efc532d8_0_0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00" cy="3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25efc532d8_0_0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700" cy="3651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112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5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281047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5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2" name="Google Shape;462;p57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KB per block</a:t>
            </a:r>
            <a:endParaRPr/>
          </a:p>
        </p:txBody>
      </p:sp>
      <p:sp>
        <p:nvSpPr>
          <p:cNvPr id="463" name="Google Shape;463;p57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116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" name="Google Shape;470;p59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 KB / 5 KB = 3 blocks per SM</a:t>
            </a:r>
            <a:endParaRPr/>
          </a:p>
        </p:txBody>
      </p:sp>
      <p:sp>
        <p:nvSpPr>
          <p:cNvPr id="471" name="Google Shape;471;p59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117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8" name="Google Shape;478;p61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Kepler up to 200 GB/s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61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118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5" name="Google Shape;505;p65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__constant__ float constData[256];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 data[256];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cudaMemcpyToSymbol(constData, data, sizeof(data));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cudaMemcpyFromSymbol(data, constData, sizeof(data))</a:t>
            </a:r>
            <a:endParaRPr/>
          </a:p>
        </p:txBody>
      </p:sp>
      <p:sp>
        <p:nvSpPr>
          <p:cNvPr id="506" name="Google Shape;506;p65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120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4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2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9" name="Google Shape;569;p73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example, the warp size is 2.  The block size is 4.</a:t>
            </a:r>
            <a:endParaRPr/>
          </a:p>
        </p:txBody>
      </p:sp>
      <p:sp>
        <p:nvSpPr>
          <p:cNvPr id="570" name="Google Shape;570;p73:notes"/>
          <p:cNvSpPr txBox="1">
            <a:spLocks noGrp="1"/>
          </p:cNvSpPr>
          <p:nvPr>
            <p:ph type="sldNum" idx="12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124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5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6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7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8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9:notes"/>
          <p:cNvSpPr txBox="1">
            <a:spLocks noGrp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56445" y="5"/>
            <a:ext cx="9206200" cy="515143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2-line-whitetext-colorshield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99" y="4296762"/>
            <a:ext cx="1769927" cy="650138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>
          <a:blip r:embed="rId3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51675"/>
            <a:ext cx="3080816" cy="3457724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 userDrawn="1">
            <p:ph type="ctrTitle"/>
          </p:nvPr>
        </p:nvSpPr>
        <p:spPr>
          <a:xfrm>
            <a:off x="958151" y="1073526"/>
            <a:ext cx="7397039" cy="1747125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Subtitle 2"/>
          <p:cNvSpPr>
            <a:spLocks noGrp="1"/>
          </p:cNvSpPr>
          <p:nvPr userDrawn="1">
            <p:ph type="subTitle" idx="1"/>
          </p:nvPr>
        </p:nvSpPr>
        <p:spPr>
          <a:xfrm>
            <a:off x="958151" y="3255792"/>
            <a:ext cx="7397039" cy="73152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35" name="Rectangle 34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05234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42182" y="1782939"/>
            <a:ext cx="2544621" cy="479822"/>
          </a:xfrm>
        </p:spPr>
        <p:txBody>
          <a:bodyPr anchor="b">
            <a:no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2182" y="2310651"/>
            <a:ext cx="2544621" cy="2282515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5908842" y="1099992"/>
            <a:ext cx="0" cy="3599013"/>
          </a:xfrm>
          <a:prstGeom prst="line">
            <a:avLst/>
          </a:prstGeom>
          <a:ln w="9525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5"/>
          <p:cNvSpPr>
            <a:spLocks noGrp="1"/>
          </p:cNvSpPr>
          <p:nvPr>
            <p:ph sz="quarter" idx="14"/>
          </p:nvPr>
        </p:nvSpPr>
        <p:spPr>
          <a:xfrm>
            <a:off x="310162" y="1485154"/>
            <a:ext cx="5294781" cy="323189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310162" y="1808344"/>
            <a:ext cx="5294781" cy="32318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6" name="Content Placeholder 5"/>
          <p:cNvSpPr>
            <a:spLocks noGrp="1"/>
          </p:cNvSpPr>
          <p:nvPr>
            <p:ph sz="quarter" idx="16"/>
          </p:nvPr>
        </p:nvSpPr>
        <p:spPr>
          <a:xfrm>
            <a:off x="310162" y="2353694"/>
            <a:ext cx="5294781" cy="323189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310162" y="2676884"/>
            <a:ext cx="5294781" cy="32318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8" name="Content Placeholder 5"/>
          <p:cNvSpPr>
            <a:spLocks noGrp="1"/>
          </p:cNvSpPr>
          <p:nvPr>
            <p:ph sz="quarter" idx="18"/>
          </p:nvPr>
        </p:nvSpPr>
        <p:spPr>
          <a:xfrm>
            <a:off x="310162" y="3191895"/>
            <a:ext cx="5294781" cy="323189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5"/>
          <p:cNvSpPr>
            <a:spLocks noGrp="1"/>
          </p:cNvSpPr>
          <p:nvPr>
            <p:ph sz="quarter" idx="19"/>
          </p:nvPr>
        </p:nvSpPr>
        <p:spPr>
          <a:xfrm>
            <a:off x="310162" y="3515084"/>
            <a:ext cx="5294781" cy="32318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309033" y="965872"/>
            <a:ext cx="5295900" cy="41910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0144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121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457210" y="1110136"/>
            <a:ext cx="2198255" cy="10297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457209" y="1110132"/>
            <a:ext cx="2198255" cy="4750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457198" y="2210973"/>
            <a:ext cx="3035300" cy="1029799"/>
            <a:chOff x="457198" y="2913323"/>
            <a:chExt cx="3035300" cy="1373065"/>
          </a:xfrm>
        </p:grpSpPr>
        <p:sp>
          <p:nvSpPr>
            <p:cNvPr id="31" name="Rectangle 30"/>
            <p:cNvSpPr/>
            <p:nvPr/>
          </p:nvSpPr>
          <p:spPr>
            <a:xfrm>
              <a:off x="457199" y="2913323"/>
              <a:ext cx="3035299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2"/>
                </a:solidFill>
                <a:latin typeface="Gill Sans"/>
                <a:cs typeface="Gill Sans"/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457198" y="2913323"/>
              <a:ext cx="3035300" cy="633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2"/>
                </a:solidFill>
              </a:endParaRPr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457199" y="3303510"/>
            <a:ext cx="8181976" cy="1029799"/>
            <a:chOff x="457199" y="4370039"/>
            <a:chExt cx="8181976" cy="1373065"/>
          </a:xfrm>
        </p:grpSpPr>
        <p:sp>
          <p:nvSpPr>
            <p:cNvPr id="34" name="Rectangle 33"/>
            <p:cNvSpPr/>
            <p:nvPr/>
          </p:nvSpPr>
          <p:spPr>
            <a:xfrm>
              <a:off x="457199" y="4370039"/>
              <a:ext cx="8181976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457199" y="4370039"/>
              <a:ext cx="8181975" cy="633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2"/>
                </a:solidFill>
              </a:endParaRPr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2746375" y="1110136"/>
            <a:ext cx="2762250" cy="1029799"/>
            <a:chOff x="2746375" y="1480176"/>
            <a:chExt cx="2762250" cy="1373065"/>
          </a:xfrm>
        </p:grpSpPr>
        <p:sp>
          <p:nvSpPr>
            <p:cNvPr id="37" name="Rectangle 36"/>
            <p:cNvSpPr/>
            <p:nvPr/>
          </p:nvSpPr>
          <p:spPr>
            <a:xfrm>
              <a:off x="2746375" y="1480176"/>
              <a:ext cx="2762250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accent1"/>
                </a:solidFill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746375" y="1480176"/>
              <a:ext cx="2762250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39" name="Group 38"/>
          <p:cNvGrpSpPr/>
          <p:nvPr userDrawn="1"/>
        </p:nvGrpSpPr>
        <p:grpSpPr>
          <a:xfrm>
            <a:off x="5611092" y="1110136"/>
            <a:ext cx="3028082" cy="1029799"/>
            <a:chOff x="5556249" y="1480176"/>
            <a:chExt cx="3082926" cy="1373065"/>
          </a:xfrm>
        </p:grpSpPr>
        <p:sp>
          <p:nvSpPr>
            <p:cNvPr id="40" name="Rectangle 39"/>
            <p:cNvSpPr/>
            <p:nvPr/>
          </p:nvSpPr>
          <p:spPr>
            <a:xfrm>
              <a:off x="5556250" y="1480176"/>
              <a:ext cx="3082925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accent1"/>
                </a:solidFill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556249" y="1480176"/>
              <a:ext cx="3082925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42" name="Group 41"/>
          <p:cNvGrpSpPr/>
          <p:nvPr userDrawn="1"/>
        </p:nvGrpSpPr>
        <p:grpSpPr>
          <a:xfrm>
            <a:off x="3582730" y="2210973"/>
            <a:ext cx="5056446" cy="1029799"/>
            <a:chOff x="3556000" y="2913323"/>
            <a:chExt cx="5083175" cy="1373065"/>
          </a:xfrm>
        </p:grpSpPr>
        <p:sp>
          <p:nvSpPr>
            <p:cNvPr id="43" name="Rectangle 42"/>
            <p:cNvSpPr/>
            <p:nvPr/>
          </p:nvSpPr>
          <p:spPr>
            <a:xfrm>
              <a:off x="3556000" y="2913323"/>
              <a:ext cx="5083175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2"/>
                </a:solidFill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56000" y="2913323"/>
              <a:ext cx="5083174" cy="633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2"/>
                </a:solidFill>
              </a:endParaRPr>
            </a:p>
          </p:txBody>
        </p:sp>
      </p:grpSp>
      <p:sp>
        <p:nvSpPr>
          <p:cNvPr id="24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57201" y="1197944"/>
            <a:ext cx="2198254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457210" y="1775180"/>
            <a:ext cx="2198255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5" name="Content Placeholder 5"/>
          <p:cNvSpPr>
            <a:spLocks noGrp="1"/>
          </p:cNvSpPr>
          <p:nvPr>
            <p:ph sz="quarter" idx="21" hasCustomPrompt="1"/>
          </p:nvPr>
        </p:nvSpPr>
        <p:spPr>
          <a:xfrm>
            <a:off x="2746376" y="1197944"/>
            <a:ext cx="2762250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46" name="Content Placeholder 5"/>
          <p:cNvSpPr>
            <a:spLocks noGrp="1"/>
          </p:cNvSpPr>
          <p:nvPr>
            <p:ph sz="quarter" idx="22"/>
          </p:nvPr>
        </p:nvSpPr>
        <p:spPr>
          <a:xfrm>
            <a:off x="2746378" y="1775180"/>
            <a:ext cx="2762251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7" name="Content Placeholder 5"/>
          <p:cNvSpPr>
            <a:spLocks noGrp="1"/>
          </p:cNvSpPr>
          <p:nvPr>
            <p:ph sz="quarter" idx="23" hasCustomPrompt="1"/>
          </p:nvPr>
        </p:nvSpPr>
        <p:spPr>
          <a:xfrm>
            <a:off x="5611093" y="1197944"/>
            <a:ext cx="3028080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48" name="Content Placeholder 5"/>
          <p:cNvSpPr>
            <a:spLocks noGrp="1"/>
          </p:cNvSpPr>
          <p:nvPr>
            <p:ph sz="quarter" idx="24"/>
          </p:nvPr>
        </p:nvSpPr>
        <p:spPr>
          <a:xfrm>
            <a:off x="5611099" y="1775180"/>
            <a:ext cx="3028081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9" name="Content Placeholder 5"/>
          <p:cNvSpPr>
            <a:spLocks noGrp="1"/>
          </p:cNvSpPr>
          <p:nvPr>
            <p:ph sz="quarter" idx="25" hasCustomPrompt="1"/>
          </p:nvPr>
        </p:nvSpPr>
        <p:spPr>
          <a:xfrm>
            <a:off x="3582731" y="2283875"/>
            <a:ext cx="5056442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50" name="Content Placeholder 5"/>
          <p:cNvSpPr>
            <a:spLocks noGrp="1"/>
          </p:cNvSpPr>
          <p:nvPr>
            <p:ph sz="quarter" idx="26"/>
          </p:nvPr>
        </p:nvSpPr>
        <p:spPr>
          <a:xfrm>
            <a:off x="3582730" y="2861109"/>
            <a:ext cx="5056446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1" name="Content Placeholder 5"/>
          <p:cNvSpPr>
            <a:spLocks noGrp="1"/>
          </p:cNvSpPr>
          <p:nvPr>
            <p:ph sz="quarter" idx="27" hasCustomPrompt="1"/>
          </p:nvPr>
        </p:nvSpPr>
        <p:spPr>
          <a:xfrm>
            <a:off x="457200" y="2283875"/>
            <a:ext cx="3035298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52" name="Content Placeholder 5"/>
          <p:cNvSpPr>
            <a:spLocks noGrp="1"/>
          </p:cNvSpPr>
          <p:nvPr>
            <p:ph sz="quarter" idx="28"/>
          </p:nvPr>
        </p:nvSpPr>
        <p:spPr>
          <a:xfrm>
            <a:off x="457206" y="2861109"/>
            <a:ext cx="3035299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3" name="Content Placeholder 5"/>
          <p:cNvSpPr>
            <a:spLocks noGrp="1"/>
          </p:cNvSpPr>
          <p:nvPr>
            <p:ph sz="quarter" idx="29" hasCustomPrompt="1"/>
          </p:nvPr>
        </p:nvSpPr>
        <p:spPr>
          <a:xfrm>
            <a:off x="457201" y="3385708"/>
            <a:ext cx="8181972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54" name="Content Placeholder 5"/>
          <p:cNvSpPr>
            <a:spLocks noGrp="1"/>
          </p:cNvSpPr>
          <p:nvPr>
            <p:ph sz="quarter" idx="30"/>
          </p:nvPr>
        </p:nvSpPr>
        <p:spPr>
          <a:xfrm>
            <a:off x="457197" y="3962944"/>
            <a:ext cx="8181980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09585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0" name="Rectangle 9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976028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41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 userDrawn="1"/>
        </p:nvSpPr>
        <p:spPr>
          <a:xfrm>
            <a:off x="1602040" y="1009064"/>
            <a:ext cx="3742766" cy="37410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3764025" y="997539"/>
            <a:ext cx="3742766" cy="3742764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alibri"/>
              <a:cs typeface="Calibri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280" y="2589950"/>
            <a:ext cx="1947510" cy="6522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7" name="Rectangle 16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310162" y="0"/>
            <a:ext cx="7986713" cy="708422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3569790" y="2589610"/>
            <a:ext cx="1968500" cy="6524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 hasCustomPrompt="1"/>
          </p:nvPr>
        </p:nvSpPr>
        <p:spPr>
          <a:xfrm>
            <a:off x="5538290" y="2589610"/>
            <a:ext cx="1968500" cy="6524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135514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39899" y="4582584"/>
            <a:ext cx="2229555" cy="390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5075" y="0"/>
            <a:ext cx="9186334" cy="4185826"/>
          </a:xfrm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42334" y="4233334"/>
            <a:ext cx="9242778" cy="9165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844" y="4471120"/>
            <a:ext cx="5813600" cy="455768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42334" y="4185826"/>
            <a:ext cx="9203267" cy="47507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83962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2469" y="4593469"/>
            <a:ext cx="2229555" cy="528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4817" y="0"/>
            <a:ext cx="9186334" cy="4185826"/>
          </a:xfrm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844" y="4471120"/>
            <a:ext cx="5813600" cy="455768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42334" y="4185826"/>
            <a:ext cx="9203267" cy="47507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3920860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63798" y="4553643"/>
            <a:ext cx="2229555" cy="589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25400" y="1011586"/>
            <a:ext cx="9186334" cy="4138319"/>
          </a:xfrm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21167" y="-3292"/>
            <a:ext cx="9178768" cy="96737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844" y="231435"/>
            <a:ext cx="8220956" cy="455768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21168" y="964078"/>
            <a:ext cx="9175834" cy="47507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279852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257175" indent="0">
              <a:buNone/>
              <a:defRPr sz="1125"/>
            </a:lvl2pPr>
            <a:lvl3pPr marL="514350" indent="0">
              <a:buNone/>
              <a:defRPr sz="1013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3"/>
            <a:ext cx="7886700" cy="214669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4574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4767264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4767264"/>
            <a:ext cx="24574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8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2-line-bluetext-colorshield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7" b="-1906"/>
          <a:stretch/>
        </p:blipFill>
        <p:spPr>
          <a:xfrm>
            <a:off x="6585599" y="4296761"/>
            <a:ext cx="1769927" cy="656963"/>
          </a:xfrm>
          <a:prstGeom prst="rect">
            <a:avLst/>
          </a:prstGeom>
        </p:spPr>
      </p:pic>
      <p:pic>
        <p:nvPicPr>
          <p:cNvPr id="14" name="Picture 13" descr="upennwatermark.pdf"/>
          <p:cNvPicPr>
            <a:picLocks/>
          </p:cNvPicPr>
          <p:nvPr userDrawn="1"/>
        </p:nvPicPr>
        <p:blipFill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36510"/>
            <a:ext cx="3080816" cy="34728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8151" y="1073526"/>
            <a:ext cx="7397039" cy="1747125"/>
          </a:xfrm>
          <a:prstGeom prst="rect">
            <a:avLst/>
          </a:prstGeom>
        </p:spPr>
        <p:txBody>
          <a:bodyPr anchor="b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8151" y="3255792"/>
            <a:ext cx="7397039" cy="65811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7" name="Rectangle 6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254010" y="4572000"/>
            <a:ext cx="2243667" cy="571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315959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" y="0"/>
            <a:ext cx="9143999" cy="51435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13" name="Picture 12" descr="1-line-bluetext-colorshield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99003"/>
            <a:ext cx="1809092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2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upennwatermark.pdf"/>
          <p:cNvPicPr>
            <a:picLocks/>
          </p:cNvPicPr>
          <p:nvPr userDrawn="1"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05531"/>
            <a:ext cx="3336156" cy="3745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2" name="Rectangle 1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375485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3"/>
          </p:nvPr>
        </p:nvSpPr>
        <p:spPr>
          <a:xfrm>
            <a:off x="4811889" y="1066670"/>
            <a:ext cx="3874912" cy="35279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669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15261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upennwatermark.pdf"/>
          <p:cNvPicPr>
            <a:picLocks noChangeAspect="1"/>
          </p:cNvPicPr>
          <p:nvPr userDrawn="1"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05531"/>
            <a:ext cx="3338896" cy="3749040"/>
          </a:xfrm>
          <a:prstGeom prst="rect">
            <a:avLst/>
          </a:prstGeom>
        </p:spPr>
      </p:pic>
      <p:sp>
        <p:nvSpPr>
          <p:cNvPr id="16" name="Picture Placeholder 2"/>
          <p:cNvSpPr>
            <a:spLocks noGrp="1"/>
          </p:cNvSpPr>
          <p:nvPr>
            <p:ph type="pic" idx="13"/>
          </p:nvPr>
        </p:nvSpPr>
        <p:spPr>
          <a:xfrm>
            <a:off x="4811889" y="1066670"/>
            <a:ext cx="3874912" cy="35279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669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366939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04904"/>
            <a:ext cx="4038600" cy="348972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04902"/>
            <a:ext cx="4038600" cy="34897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92384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7992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546495"/>
            <a:ext cx="4040188" cy="30481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066669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546495"/>
            <a:ext cx="4041775" cy="30481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51427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-line-bluetext-colorshield.png"/>
          <p:cNvPicPr>
            <a:picLocks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99003"/>
            <a:ext cx="1809092" cy="34747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0464" y="102970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323520" y="-19089"/>
            <a:ext cx="8229600" cy="727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78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70" r:id="rId4"/>
    <p:sldLayoutId id="2147483668" r:id="rId5"/>
    <p:sldLayoutId id="2147483658" r:id="rId6"/>
    <p:sldLayoutId id="2147483667" r:id="rId7"/>
    <p:sldLayoutId id="2147483652" r:id="rId8"/>
    <p:sldLayoutId id="2147483653" r:id="rId9"/>
    <p:sldLayoutId id="2147483671" r:id="rId10"/>
    <p:sldLayoutId id="2147483672" r:id="rId11"/>
    <p:sldLayoutId id="2147483654" r:id="rId12"/>
    <p:sldLayoutId id="2147483655" r:id="rId13"/>
    <p:sldLayoutId id="2147483656" r:id="rId14"/>
    <p:sldLayoutId id="2147483657" r:id="rId15"/>
    <p:sldLayoutId id="2147483666" r:id="rId16"/>
    <p:sldLayoutId id="2147483669" r:id="rId17"/>
    <p:sldLayoutId id="2147483673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95001A"/>
          </a:solidFill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800" kern="1200">
          <a:solidFill>
            <a:schemeClr val="accent6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2400" kern="1200">
          <a:solidFill>
            <a:schemeClr val="accent6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000" kern="1200">
          <a:solidFill>
            <a:schemeClr val="accent6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800" kern="1200">
          <a:solidFill>
            <a:schemeClr val="accent6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»"/>
        <a:defRPr sz="1800" kern="1200">
          <a:solidFill>
            <a:schemeClr val="accent6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download.nvidia.com/CUDA/training/register_spilling.pdf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eveloper.download.nvidia.com/CUDA/training/register_spilling.pdf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8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da-math-api/index.html" TargetMode="External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da-math-api/group__CUDA__MATH__SINGLE.html#group__CUDA__MATH__SINGLE" TargetMode="Externa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da-math-api/group__CUDA__MATH__INTRINSIC__SINGLE.html#group__CUDA__MATH__INTRINSIC__SINGLE" TargetMode="External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://cs.boisestate.edu/~alark/thrust_intro/presentation.html#slide1" TargetMode="External"/><Relationship Id="rId1" Type="http://schemas.openxmlformats.org/officeDocument/2006/relationships/slideLayout" Target="../slideLayouts/slideLayout18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GvfHSgImk4aweyWlhBXNF6XISY3um82_" TargetMode="External"/><Relationship Id="rId3" Type="http://schemas.openxmlformats.org/officeDocument/2006/relationships/hyperlink" Target="https://developer.nvidia.com/nsight-visual-studio-edition" TargetMode="External"/><Relationship Id="rId7" Type="http://schemas.openxmlformats.org/officeDocument/2006/relationships/hyperlink" Target="https://cis565-fall-2021.github.io/" TargetMode="External"/><Relationship Id="rId2" Type="http://schemas.openxmlformats.org/officeDocument/2006/relationships/hyperlink" Target="https://docs.nvidia.com/cuda/cuda-c-programming-guide/index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ust.github.io/" TargetMode="External"/><Relationship Id="rId5" Type="http://schemas.openxmlformats.org/officeDocument/2006/relationships/hyperlink" Target="https://www.nvidia.com/en-us/on-demand/" TargetMode="External"/><Relationship Id="rId4" Type="http://schemas.openxmlformats.org/officeDocument/2006/relationships/hyperlink" Target="https://www.elsevier.com/books/programming-massively-parallel-processors/kirk/978-0-12-811986-0" TargetMode="External"/><Relationship Id="rId9" Type="http://schemas.openxmlformats.org/officeDocument/2006/relationships/hyperlink" Target="https://cudaeducation.com/" TargetMode="Externa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8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8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8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8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8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8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8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8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8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8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8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8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8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 to CUDA – A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8151" y="3255791"/>
            <a:ext cx="7397039" cy="1123327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Shehzan Mohammed</a:t>
            </a:r>
          </a:p>
          <a:p>
            <a:r>
              <a:rPr lang="en-US"/>
              <a:t>Lecturer, CIS 565 – GPU Programming &amp; Architecture</a:t>
            </a:r>
          </a:p>
          <a:p>
            <a:r>
              <a:rPr lang="en-US"/>
              <a:t>University of Pennsylvania</a:t>
            </a:r>
          </a:p>
        </p:txBody>
      </p:sp>
    </p:spTree>
    <p:extLst>
      <p:ext uri="{BB962C8B-B14F-4D97-AF65-F5344CB8AC3E}">
        <p14:creationId xmlns:p14="http://schemas.microsoft.com/office/powerpoint/2010/main" val="3947575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\\europa\USB_Storage\Parallel programming (CPU).png"/>
          <p:cNvPicPr>
            <a:picLocks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770439" y="1120339"/>
            <a:ext cx="1981962" cy="1529334"/>
          </a:xfrm>
          <a:prstGeom prst="rect">
            <a:avLst/>
          </a:prstGeom>
          <a:noFill/>
        </p:spPr>
      </p:pic>
      <p:pic>
        <p:nvPicPr>
          <p:cNvPr id="10" name="Picture 3" descr="\\europa\USB_Storage\Parallel programming.png"/>
          <p:cNvPicPr>
            <a:picLocks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750601" y="850309"/>
            <a:ext cx="3127248" cy="384048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Processing Flow</a:t>
            </a:r>
            <a:endParaRPr lang="en-GB"/>
          </a:p>
        </p:txBody>
      </p:sp>
      <p:sp>
        <p:nvSpPr>
          <p:cNvPr id="216" name="TextBox 215"/>
          <p:cNvSpPr txBox="1"/>
          <p:nvPr/>
        </p:nvSpPr>
        <p:spPr>
          <a:xfrm>
            <a:off x="917971" y="3107536"/>
            <a:ext cx="3654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1600">
                <a:latin typeface="Gill Sans"/>
              </a:rPr>
              <a:t>Copy input data from CPU memory to GPU memory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600">
                <a:latin typeface="Gill Sans"/>
              </a:rPr>
              <a:t>Load GPU program and execute,</a:t>
            </a:r>
            <a:br>
              <a:rPr lang="en-US" sz="1600">
                <a:latin typeface="Gill Sans"/>
              </a:rPr>
            </a:br>
            <a:r>
              <a:rPr lang="en-US" sz="1600">
                <a:latin typeface="Gill Sans"/>
              </a:rPr>
              <a:t>caching data on chip for performance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600">
                <a:latin typeface="Gill Sans"/>
              </a:rPr>
              <a:t>Copy results from GPU memory to CPU memory</a:t>
            </a:r>
            <a:endParaRPr lang="en-GB" sz="1600">
              <a:latin typeface="Gill Sans"/>
            </a:endParaRPr>
          </a:p>
        </p:txBody>
      </p:sp>
      <p:sp>
        <p:nvSpPr>
          <p:cNvPr id="138" name="Bent Arrow 137"/>
          <p:cNvSpPr/>
          <p:nvPr/>
        </p:nvSpPr>
        <p:spPr>
          <a:xfrm rot="10800000" flipV="1">
            <a:off x="3060223" y="1928825"/>
            <a:ext cx="2963189" cy="2195597"/>
          </a:xfrm>
          <a:prstGeom prst="bentArrow">
            <a:avLst>
              <a:gd name="adj1" fmla="val 14333"/>
              <a:gd name="adj2" fmla="val 13740"/>
              <a:gd name="adj3" fmla="val 20259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248400" y="6492876"/>
            <a:ext cx="2895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+mn-cs"/>
              </a:defRPr>
            </a:lvl1pPr>
            <a:lvl2pPr marL="4571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3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5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72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909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091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272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454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/>
              <a:t>© NVIDIA 2013</a:t>
            </a:r>
          </a:p>
        </p:txBody>
      </p:sp>
      <p:sp>
        <p:nvSpPr>
          <p:cNvPr id="11" name="Left-Right Arrow 10"/>
          <p:cNvSpPr/>
          <p:nvPr/>
        </p:nvSpPr>
        <p:spPr>
          <a:xfrm>
            <a:off x="3589728" y="1525384"/>
            <a:ext cx="1250165" cy="409320"/>
          </a:xfrm>
          <a:prstGeom prst="left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</a:rPr>
              <a:t>PCI Bus</a:t>
            </a:r>
            <a:endParaRPr lang="en-GB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13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Scheduling Threads</a:t>
            </a:r>
            <a:endParaRPr lang="en-US"/>
          </a:p>
        </p:txBody>
      </p:sp>
      <p:sp>
        <p:nvSpPr>
          <p:cNvPr id="315" name="Google Shape;315;p36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  <a:sym typeface="Arial"/>
              </a:rPr>
              <a:t>Warp</a:t>
            </a:r>
            <a:r>
              <a:rPr lang="en-US">
                <a:sym typeface="Arial"/>
              </a:rPr>
              <a:t> – threads from a block</a:t>
            </a:r>
            <a:endParaRPr lang="en-US"/>
          </a:p>
          <a:p>
            <a:pPr lvl="1"/>
            <a:r>
              <a:rPr lang="en-US" b="1">
                <a:solidFill>
                  <a:schemeClr val="accent1"/>
                </a:solidFill>
                <a:sym typeface="Arial"/>
              </a:rPr>
              <a:t>32 threads</a:t>
            </a:r>
            <a:endParaRPr lang="en-US" b="1">
              <a:solidFill>
                <a:schemeClr val="accent1"/>
              </a:solidFill>
            </a:endParaRPr>
          </a:p>
          <a:p>
            <a:pPr lvl="1"/>
            <a:r>
              <a:rPr lang="en-US">
                <a:sym typeface="Arial"/>
              </a:rPr>
              <a:t>Run on the same SM</a:t>
            </a:r>
            <a:endParaRPr lang="en-US"/>
          </a:p>
          <a:p>
            <a:pPr lvl="1"/>
            <a:r>
              <a:rPr lang="en-US">
                <a:sym typeface="Arial"/>
              </a:rPr>
              <a:t>Unit of thread scheduling</a:t>
            </a:r>
            <a:endParaRPr lang="en-US"/>
          </a:p>
          <a:p>
            <a:pPr lvl="1"/>
            <a:r>
              <a:rPr lang="en-US">
                <a:sym typeface="Arial"/>
              </a:rPr>
              <a:t>Consecutive </a:t>
            </a:r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threadIdx</a:t>
            </a:r>
            <a:r>
              <a:rPr lang="en-US">
                <a:sym typeface="Arial"/>
              </a:rPr>
              <a:t> values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 txBox="1"/>
          <p:nvPr/>
        </p:nvSpPr>
        <p:spPr>
          <a:xfrm>
            <a:off x="1143000" y="4914900"/>
            <a:ext cx="6858000" cy="20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from:  http://bps10.idav.ucdavis.edu/talks/03-fatahalian_gpuArchTeraflop_BPS_SIGGRAPH2010.pdf </a:t>
            </a:r>
            <a:endParaRPr sz="1350"/>
          </a:p>
        </p:txBody>
      </p:sp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Scheduling Threads</a:t>
            </a:r>
            <a:endParaRPr lang="en-US"/>
          </a:p>
        </p:txBody>
      </p:sp>
      <p:pic>
        <p:nvPicPr>
          <p:cNvPr id="334" name="Google Shape;33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4168" y="1071563"/>
            <a:ext cx="6215664" cy="3250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Scheduling Threads</a:t>
            </a:r>
            <a:endParaRPr lang="en-US"/>
          </a:p>
        </p:txBody>
      </p:sp>
      <p:sp>
        <p:nvSpPr>
          <p:cNvPr id="341" name="Google Shape;341;p39"/>
          <p:cNvSpPr txBox="1"/>
          <p:nvPr/>
        </p:nvSpPr>
        <p:spPr>
          <a:xfrm>
            <a:off x="1143000" y="4914901"/>
            <a:ext cx="6858000" cy="20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from: http://courses.engr.illinois.edu/ece498/al/Syllabus.html </a:t>
            </a:r>
            <a:endParaRPr sz="1350"/>
          </a:p>
        </p:txBody>
      </p:sp>
      <p:pic>
        <p:nvPicPr>
          <p:cNvPr id="342" name="Google Shape;34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1024" y="867966"/>
            <a:ext cx="5707856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Scheduling Threads</a:t>
            </a:r>
            <a:endParaRPr lang="en-US"/>
          </a:p>
        </p:txBody>
      </p:sp>
      <p:sp>
        <p:nvSpPr>
          <p:cNvPr id="349" name="Google Shape;349;p40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What happens if branches in a warp diverge?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/>
        </p:nvSpPr>
        <p:spPr>
          <a:xfrm>
            <a:off x="1143000" y="4914900"/>
            <a:ext cx="6858000" cy="20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from:  http://bps10.idav.ucdavis.edu/talks/03-fatahalian_gpuArchTeraflop_BPS_SIGGRAPH2010.pdf </a:t>
            </a:r>
            <a:endParaRPr sz="1350"/>
          </a:p>
        </p:txBody>
      </p:sp>
      <p:sp>
        <p:nvSpPr>
          <p:cNvPr id="356" name="Google Shape;356;p41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r>
              <a:rPr lang="en-US">
                <a:sym typeface="Arial"/>
              </a:rPr>
              <a:t>Scheduling Threads</a:t>
            </a:r>
            <a:endParaRPr lang="en-US"/>
          </a:p>
        </p:txBody>
      </p:sp>
      <p:pic>
        <p:nvPicPr>
          <p:cNvPr id="358" name="Google Shape;3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9439" y="1410034"/>
            <a:ext cx="4785122" cy="2803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Scheduling Threads</a:t>
            </a:r>
            <a:endParaRPr lang="en-US"/>
          </a:p>
        </p:txBody>
      </p:sp>
      <p:sp>
        <p:nvSpPr>
          <p:cNvPr id="366" name="Google Shape;366;p42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An SM can host up to 1024 threads, how many warps is that?</a:t>
            </a:r>
            <a:endParaRPr lang="en-US"/>
          </a:p>
          <a:p>
            <a:r>
              <a:rPr lang="en-US">
                <a:sym typeface="Arial"/>
              </a:rPr>
              <a:t>If 3 blocks are assigned to an SM and each block has 256 threads, how many warps are there?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Scheduling Threads</a:t>
            </a:r>
            <a:endParaRPr lang="en-US"/>
          </a:p>
        </p:txBody>
      </p:sp>
      <p:sp>
        <p:nvSpPr>
          <p:cNvPr id="397" name="Google Shape;397;p46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Each warp has </a:t>
            </a:r>
            <a:r>
              <a:rPr lang="en-US">
                <a:sym typeface="Courier New"/>
              </a:rPr>
              <a:t>4</a:t>
            </a:r>
            <a:r>
              <a:rPr lang="en-US">
                <a:sym typeface="Arial"/>
              </a:rPr>
              <a:t> multiples/adds</a:t>
            </a:r>
            <a:endParaRPr lang="en-US"/>
          </a:p>
          <a:p>
            <a:pPr lvl="1"/>
            <a:r>
              <a:rPr lang="en-US">
                <a:sym typeface="Courier New"/>
              </a:rPr>
              <a:t>16 cycles</a:t>
            </a:r>
            <a:endParaRPr lang="en-US"/>
          </a:p>
          <a:p>
            <a:r>
              <a:rPr lang="en-US">
                <a:sym typeface="Arial"/>
              </a:rPr>
              <a:t>We need to cover </a:t>
            </a:r>
            <a:r>
              <a:rPr lang="en-US">
                <a:sym typeface="Courier New"/>
              </a:rPr>
              <a:t>200</a:t>
            </a:r>
            <a:r>
              <a:rPr lang="en-US">
                <a:sym typeface="Arial"/>
              </a:rPr>
              <a:t> cycles</a:t>
            </a:r>
            <a:endParaRPr lang="en-US"/>
          </a:p>
          <a:p>
            <a:pPr lvl="1"/>
            <a:r>
              <a:rPr lang="en-US">
                <a:sym typeface="Courier New"/>
              </a:rPr>
              <a:t>200 / 16 = 12.5</a:t>
            </a:r>
            <a:endParaRPr lang="en-US"/>
          </a:p>
          <a:p>
            <a:pPr lvl="1"/>
            <a:r>
              <a:rPr lang="en-US">
                <a:sym typeface="Courier New"/>
              </a:rPr>
              <a:t>ceil(12.5) = 13</a:t>
            </a:r>
            <a:endParaRPr lang="en-US"/>
          </a:p>
          <a:p>
            <a:r>
              <a:rPr lang="en-US">
                <a:sym typeface="Arial"/>
              </a:rPr>
              <a:t>13 warps are required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BA3B43-4C4E-440C-A622-344C4D177E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Model Revisited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A19613-63E7-41AD-ABBD-8A446BA1E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0A4F9-97CC-4B9D-9EC4-2E46C3A730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699000"/>
            <a:ext cx="2133600" cy="273050"/>
          </a:xfrm>
        </p:spPr>
        <p:txBody>
          <a:bodyPr/>
          <a:lstStyle/>
          <a:p>
            <a:fld id="{8A758EFE-665F-4341-B5B8-2DAEADA52F6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848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Model</a:t>
            </a:r>
            <a:endParaRPr/>
          </a:p>
        </p:txBody>
      </p:sp>
      <p:sp>
        <p:nvSpPr>
          <p:cNvPr id="404" name="Google Shape;404;p47"/>
          <p:cNvSpPr txBox="1"/>
          <p:nvPr/>
        </p:nvSpPr>
        <p:spPr>
          <a:xfrm>
            <a:off x="1143000" y="4914901"/>
            <a:ext cx="6858000" cy="20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from:  http://courses.engr.illinois.edu/ece498/al/textbook/Chapter2-CudaProgrammingModel.pdf </a:t>
            </a:r>
            <a:endParaRPr sz="1350"/>
          </a:p>
        </p:txBody>
      </p:sp>
      <p:pic>
        <p:nvPicPr>
          <p:cNvPr id="405" name="Google Shape;40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3767" y="846535"/>
            <a:ext cx="6036469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EF0C5E-40DA-4666-860D-643F1B9BD4CB}"/>
              </a:ext>
            </a:extLst>
          </p:cNvPr>
          <p:cNvSpPr txBox="1"/>
          <p:nvPr/>
        </p:nvSpPr>
        <p:spPr>
          <a:xfrm>
            <a:off x="1428750" y="4181952"/>
            <a:ext cx="6357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Note: We will only cover registers, shared memory, global memory today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Memory Model</a:t>
            </a:r>
            <a:endParaRPr lang="en-US"/>
          </a:p>
        </p:txBody>
      </p:sp>
      <p:sp>
        <p:nvSpPr>
          <p:cNvPr id="415" name="Google Shape;415;p48"/>
          <p:cNvSpPr txBox="1">
            <a:spLocks noGrp="1"/>
          </p:cNvSpPr>
          <p:nvPr>
            <p:ph idx="1"/>
          </p:nvPr>
        </p:nvSpPr>
        <p:spPr>
          <a:xfrm>
            <a:off x="430213" y="901700"/>
            <a:ext cx="5638403" cy="369093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Registers</a:t>
            </a:r>
            <a:endParaRPr lang="en-US"/>
          </a:p>
          <a:p>
            <a:pPr lvl="1"/>
            <a:r>
              <a:rPr lang="en-US">
                <a:sym typeface="Arial"/>
              </a:rPr>
              <a:t>Per thread</a:t>
            </a:r>
            <a:endParaRPr lang="en-US"/>
          </a:p>
          <a:p>
            <a:pPr lvl="1"/>
            <a:r>
              <a:rPr lang="en-US">
                <a:sym typeface="Arial"/>
              </a:rPr>
              <a:t>Fast, on-chip, read/write access</a:t>
            </a:r>
            <a:endParaRPr lang="en-US"/>
          </a:p>
          <a:p>
            <a:pPr lvl="1"/>
            <a:r>
              <a:rPr lang="en-US">
                <a:sym typeface="Arial"/>
              </a:rPr>
              <a:t>Increasing the number of registers used by a kernel has what affect?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36B50E-E739-4504-9420-F9473E12C76E}"/>
              </a:ext>
            </a:extLst>
          </p:cNvPr>
          <p:cNvGrpSpPr/>
          <p:nvPr/>
        </p:nvGrpSpPr>
        <p:grpSpPr>
          <a:xfrm>
            <a:off x="5635548" y="1869280"/>
            <a:ext cx="3100388" cy="3000375"/>
            <a:chOff x="6019800" y="2438400"/>
            <a:chExt cx="4133850" cy="4000500"/>
          </a:xfrm>
        </p:grpSpPr>
        <p:pic>
          <p:nvPicPr>
            <p:cNvPr id="413" name="Google Shape;413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19800" y="2438400"/>
              <a:ext cx="4133850" cy="400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p48"/>
            <p:cNvSpPr/>
            <p:nvPr/>
          </p:nvSpPr>
          <p:spPr>
            <a:xfrm>
              <a:off x="6705600" y="3886200"/>
              <a:ext cx="838200" cy="533400"/>
            </a:xfrm>
            <a:prstGeom prst="ellipse">
              <a:avLst/>
            </a:prstGeom>
            <a:solidFill>
              <a:srgbClr val="D9D9D9">
                <a:alpha val="49803"/>
              </a:srgbClr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CUDA Kernels</a:t>
            </a:r>
            <a:endParaRPr lang="en-US"/>
          </a:p>
        </p:txBody>
      </p:sp>
      <p:sp>
        <p:nvSpPr>
          <p:cNvPr id="140" name="Google Shape;140;p17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Executed N times in parallel by N different CUDA threads</a:t>
            </a:r>
            <a:endParaRPr lang="en-US"/>
          </a:p>
        </p:txBody>
      </p:sp>
      <p:sp>
        <p:nvSpPr>
          <p:cNvPr id="141" name="Google Shape;141;p17"/>
          <p:cNvSpPr/>
          <p:nvPr/>
        </p:nvSpPr>
        <p:spPr>
          <a:xfrm>
            <a:off x="1763327" y="2224883"/>
            <a:ext cx="5915024" cy="26447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8000"/>
              </a:buClr>
            </a:pPr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// Kernel Definition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6F008A"/>
              </a:buClr>
            </a:pPr>
            <a:r>
              <a:rPr lang="en-US" sz="1200">
                <a:solidFill>
                  <a:srgbClr val="6F008A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__global__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vectorAdd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* A,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* B,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* C)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{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= </a:t>
            </a:r>
            <a:r>
              <a:rPr lang="en-US" sz="120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threadIdx.x</a:t>
            </a:r>
            <a:r>
              <a:rPr lang="en-US" sz="12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C[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 = A[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 + B[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];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}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endParaRPr sz="12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FF"/>
              </a:buClr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main()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{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// ....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// Kernel invocation with N threads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vectorAdd</a:t>
            </a:r>
            <a:r>
              <a:rPr lang="en-US" sz="12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&lt;&lt;&lt;1, N&gt;&gt;&gt;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(A, B, C);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5210638" y="2080717"/>
            <a:ext cx="1085850" cy="46628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Declaration specifier</a:t>
            </a:r>
            <a:endParaRPr sz="1350"/>
          </a:p>
        </p:txBody>
      </p:sp>
      <p:cxnSp>
        <p:nvCxnSpPr>
          <p:cNvPr id="144" name="Google Shape;144;p17"/>
          <p:cNvCxnSpPr>
            <a:cxnSpLocks/>
            <a:stCxn id="143" idx="1"/>
          </p:cNvCxnSpPr>
          <p:nvPr/>
        </p:nvCxnSpPr>
        <p:spPr>
          <a:xfrm flipH="1">
            <a:off x="2514601" y="2313862"/>
            <a:ext cx="2696038" cy="300239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" name="Google Shape;145;p17"/>
          <p:cNvSpPr/>
          <p:nvPr/>
        </p:nvSpPr>
        <p:spPr>
          <a:xfrm>
            <a:off x="4914900" y="2860368"/>
            <a:ext cx="1428750" cy="28120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 Index</a:t>
            </a:r>
            <a:endParaRPr sz="1350"/>
          </a:p>
        </p:txBody>
      </p:sp>
      <p:cxnSp>
        <p:nvCxnSpPr>
          <p:cNvPr id="146" name="Google Shape;146;p17"/>
          <p:cNvCxnSpPr>
            <a:stCxn id="145" idx="1"/>
          </p:cNvCxnSpPr>
          <p:nvPr/>
        </p:nvCxnSpPr>
        <p:spPr>
          <a:xfrm rot="10800000">
            <a:off x="3829050" y="3000971"/>
            <a:ext cx="108585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7" name="Google Shape;147;p17"/>
          <p:cNvSpPr/>
          <p:nvPr/>
        </p:nvSpPr>
        <p:spPr>
          <a:xfrm>
            <a:off x="4809544" y="4581099"/>
            <a:ext cx="2571750" cy="28120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Kernel execution configuration</a:t>
            </a:r>
            <a:endParaRPr sz="1350"/>
          </a:p>
        </p:txBody>
      </p:sp>
      <p:cxnSp>
        <p:nvCxnSpPr>
          <p:cNvPr id="148" name="Google Shape;148;p17"/>
          <p:cNvCxnSpPr>
            <a:cxnSpLocks/>
            <a:stCxn id="147" idx="1"/>
          </p:cNvCxnSpPr>
          <p:nvPr/>
        </p:nvCxnSpPr>
        <p:spPr>
          <a:xfrm flipH="1" flipV="1">
            <a:off x="3366858" y="4508711"/>
            <a:ext cx="1442687" cy="212992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9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Memory Model - Registers</a:t>
            </a:r>
            <a:endParaRPr lang="en-US"/>
          </a:p>
        </p:txBody>
      </p:sp>
      <p:sp>
        <p:nvSpPr>
          <p:cNvPr id="423" name="Google Shape;423;p49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Registers – Example on G80 Architecture</a:t>
            </a:r>
            <a:endParaRPr lang="en-US"/>
          </a:p>
          <a:p>
            <a:pPr lvl="1"/>
            <a:r>
              <a:rPr lang="en-US">
                <a:sym typeface="Arial"/>
              </a:rPr>
              <a:t>Per SM</a:t>
            </a:r>
            <a:endParaRPr lang="en-US"/>
          </a:p>
          <a:p>
            <a:pPr lvl="2"/>
            <a:r>
              <a:rPr lang="en-US">
                <a:sym typeface="Arial"/>
              </a:rPr>
              <a:t>Up to 768 threads</a:t>
            </a:r>
            <a:endParaRPr lang="en-US"/>
          </a:p>
          <a:p>
            <a:pPr lvl="2"/>
            <a:r>
              <a:rPr lang="en-US">
                <a:sym typeface="Arial"/>
              </a:rPr>
              <a:t>8K registers</a:t>
            </a:r>
            <a:endParaRPr lang="en-US"/>
          </a:p>
          <a:p>
            <a:pPr lvl="1"/>
            <a:r>
              <a:rPr lang="en-US">
                <a:sym typeface="Arial"/>
              </a:rPr>
              <a:t>How many registers per thread?</a:t>
            </a:r>
            <a:endParaRPr lang="en-US"/>
          </a:p>
          <a:p>
            <a:endParaRPr lang="en-US"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0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Memory Model - Registers</a:t>
            </a:r>
            <a:endParaRPr lang="en-US"/>
          </a:p>
        </p:txBody>
      </p:sp>
      <p:sp>
        <p:nvSpPr>
          <p:cNvPr id="431" name="Google Shape;431;p50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Registers - G80</a:t>
            </a:r>
            <a:endParaRPr lang="en-US"/>
          </a:p>
          <a:p>
            <a:pPr lvl="1"/>
            <a:r>
              <a:rPr lang="en-US">
                <a:sym typeface="Arial"/>
              </a:rPr>
              <a:t>8K / 768 = 10 registers per thread</a:t>
            </a:r>
            <a:endParaRPr lang="en-US"/>
          </a:p>
          <a:p>
            <a:pPr lvl="1"/>
            <a:r>
              <a:rPr lang="en-US">
                <a:sym typeface="Arial"/>
              </a:rPr>
              <a:t>Exceeding limit reduces threads by the block</a:t>
            </a:r>
            <a:endParaRPr lang="en-US"/>
          </a:p>
          <a:p>
            <a:pPr lvl="1"/>
            <a:r>
              <a:rPr lang="en-US">
                <a:sym typeface="Arial"/>
              </a:rPr>
              <a:t>Example:  Each thread uses 11 registers, and each block has 256 threads</a:t>
            </a:r>
            <a:endParaRPr lang="en-US"/>
          </a:p>
          <a:p>
            <a:pPr lvl="2"/>
            <a:r>
              <a:rPr lang="en-US">
                <a:sym typeface="Arial"/>
              </a:rPr>
              <a:t>How many threads can a SM host?</a:t>
            </a:r>
            <a:endParaRPr lang="en-US"/>
          </a:p>
          <a:p>
            <a:pPr lvl="2"/>
            <a:r>
              <a:rPr lang="en-US">
                <a:sym typeface="Arial"/>
              </a:rPr>
              <a:t>How many warps can a SM host?</a:t>
            </a:r>
            <a:endParaRPr lang="en-US"/>
          </a:p>
          <a:p>
            <a:pPr lvl="2"/>
            <a:r>
              <a:rPr lang="en-US">
                <a:sym typeface="Arial"/>
              </a:rPr>
              <a:t>What does having less warps mean?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2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/>
              <a:t>Memory Model</a:t>
            </a:r>
          </a:p>
        </p:txBody>
      </p:sp>
      <p:sp>
        <p:nvSpPr>
          <p:cNvPr id="449" name="Google Shape;449;p52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/>
              <a:t>Special Registers - Used for built-in variables</a:t>
            </a:r>
          </a:p>
          <a:p>
            <a:pPr lvl="1"/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</a:rPr>
              <a:t>threadIdx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</a:rPr>
              <a:t>blockIdx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</a:rPr>
              <a:t>blockDim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</a:rPr>
              <a:t>gridDim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1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Memory Model – Local Memory</a:t>
            </a:r>
            <a:endParaRPr lang="en-US"/>
          </a:p>
        </p:txBody>
      </p:sp>
      <p:sp>
        <p:nvSpPr>
          <p:cNvPr id="440" name="Google Shape;440;p51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Refers to memory where registers and other thread-data is spilled</a:t>
            </a:r>
          </a:p>
          <a:p>
            <a:pPr lvl="1"/>
            <a:r>
              <a:rPr lang="en-US"/>
              <a:t>Usually when one runs out of SM resources</a:t>
            </a:r>
          </a:p>
          <a:p>
            <a:pPr lvl="1"/>
            <a:r>
              <a:rPr lang="en-US"/>
              <a:t>“Local” because each thread has its own private area</a:t>
            </a:r>
          </a:p>
          <a:p>
            <a:pPr lvl="1"/>
            <a:r>
              <a:rPr lang="en-US"/>
              <a:t>Arrays declared inside kernels (if compiler can’t resolve indexing)</a:t>
            </a:r>
          </a:p>
          <a:p>
            <a:r>
              <a:rPr lang="en-US"/>
              <a:t>Details:</a:t>
            </a:r>
          </a:p>
          <a:p>
            <a:pPr lvl="1"/>
            <a:r>
              <a:rPr lang="en-US"/>
              <a:t>Not really a “memory” – bytes are stored in global memory</a:t>
            </a:r>
          </a:p>
          <a:p>
            <a:pPr lvl="1"/>
            <a:r>
              <a:rPr lang="en-US"/>
              <a:t>Differences from global memory</a:t>
            </a:r>
          </a:p>
          <a:p>
            <a:pPr lvl="2"/>
            <a:r>
              <a:rPr lang="en-US"/>
              <a:t>Addressing is resolved by the compiler</a:t>
            </a:r>
          </a:p>
          <a:p>
            <a:pPr lvl="2"/>
            <a:r>
              <a:rPr lang="en-US"/>
              <a:t>Stores are cached in L1  (SM 2.x and newer)</a:t>
            </a:r>
            <a:endParaRPr lang="en-US">
              <a:sym typeface="Arial"/>
            </a:endParaRPr>
          </a:p>
        </p:txBody>
      </p:sp>
      <p:sp>
        <p:nvSpPr>
          <p:cNvPr id="442" name="Google Shape;442;p51"/>
          <p:cNvSpPr txBox="1"/>
          <p:nvPr/>
        </p:nvSpPr>
        <p:spPr>
          <a:xfrm>
            <a:off x="1243162" y="4764994"/>
            <a:ext cx="655990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sz="1350">
                <a:hlinkClick r:id="rId3"/>
              </a:rPr>
              <a:t>http://developer.download.nvidia.com/CUDA/training/register_spilling.pdf</a:t>
            </a: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45602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0737" y="1764619"/>
            <a:ext cx="3100388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1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Memory Model – Local Memory</a:t>
            </a:r>
            <a:endParaRPr lang="en-US"/>
          </a:p>
        </p:txBody>
      </p:sp>
      <p:sp>
        <p:nvSpPr>
          <p:cNvPr id="440" name="Google Shape;440;p51"/>
          <p:cNvSpPr txBox="1">
            <a:spLocks noGrp="1"/>
          </p:cNvSpPr>
          <p:nvPr>
            <p:ph idx="1"/>
          </p:nvPr>
        </p:nvSpPr>
        <p:spPr>
          <a:xfrm>
            <a:off x="430213" y="901700"/>
            <a:ext cx="5120481" cy="3690938"/>
          </a:xfrm>
        </p:spPr>
        <p:txBody>
          <a:bodyPr>
            <a:normAutofit fontScale="77500" lnSpcReduction="20000"/>
          </a:bodyPr>
          <a:lstStyle/>
          <a:p>
            <a:r>
              <a:rPr lang="en-US">
                <a:sym typeface="Arial"/>
              </a:rPr>
              <a:t>It could hurt performance in two ways:</a:t>
            </a:r>
          </a:p>
          <a:p>
            <a:pPr lvl="1"/>
            <a:r>
              <a:rPr lang="en-US">
                <a:sym typeface="Arial"/>
              </a:rPr>
              <a:t>Increased memory traffic</a:t>
            </a:r>
          </a:p>
          <a:p>
            <a:pPr lvl="1"/>
            <a:r>
              <a:rPr lang="en-US">
                <a:sym typeface="Arial"/>
              </a:rPr>
              <a:t>Increased instruction count</a:t>
            </a:r>
          </a:p>
          <a:p>
            <a:r>
              <a:rPr lang="en-US">
                <a:sym typeface="Arial"/>
              </a:rPr>
              <a:t>Spilling/LMEM usage isn’t always bad</a:t>
            </a:r>
          </a:p>
          <a:p>
            <a:pPr lvl="1"/>
            <a:r>
              <a:rPr lang="en-US">
                <a:sym typeface="Arial"/>
              </a:rPr>
              <a:t>LMEM bytes can get contained within L1</a:t>
            </a:r>
          </a:p>
          <a:p>
            <a:pPr lvl="2"/>
            <a:r>
              <a:rPr lang="en-US">
                <a:sym typeface="Arial"/>
              </a:rPr>
              <a:t>Avoids memory traffic increase</a:t>
            </a:r>
          </a:p>
          <a:p>
            <a:pPr lvl="1"/>
            <a:r>
              <a:rPr lang="en-US">
                <a:sym typeface="Arial"/>
              </a:rPr>
              <a:t>Additional instructions don’t matter much if code is not instruction-throughput limited</a:t>
            </a:r>
          </a:p>
          <a:p>
            <a:pPr lvl="1"/>
            <a:endParaRPr lang="en-US">
              <a:sym typeface="Arial"/>
            </a:endParaRPr>
          </a:p>
          <a:p>
            <a:r>
              <a:rPr lang="en-US">
                <a:sym typeface="Arial"/>
              </a:rPr>
              <a:t>For performance optimization, see link below</a:t>
            </a:r>
          </a:p>
        </p:txBody>
      </p:sp>
      <p:sp>
        <p:nvSpPr>
          <p:cNvPr id="439" name="Google Shape;439;p51"/>
          <p:cNvSpPr/>
          <p:nvPr/>
        </p:nvSpPr>
        <p:spPr>
          <a:xfrm>
            <a:off x="6350620" y="3696630"/>
            <a:ext cx="2514600" cy="628650"/>
          </a:xfrm>
          <a:prstGeom prst="ellipse">
            <a:avLst/>
          </a:prstGeom>
          <a:solidFill>
            <a:srgbClr val="D9D9D9">
              <a:alpha val="49803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1"/>
          <p:cNvSpPr txBox="1"/>
          <p:nvPr/>
        </p:nvSpPr>
        <p:spPr>
          <a:xfrm>
            <a:off x="1243162" y="4764994"/>
            <a:ext cx="655990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sz="1350">
                <a:hlinkClick r:id="rId4"/>
              </a:rPr>
              <a:t>http://developer.download.nvidia.com/CUDA/training/register_spilling.pdf</a:t>
            </a:r>
            <a:endParaRPr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3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Memory Model – Shared Memory</a:t>
            </a:r>
            <a:endParaRPr lang="en-US"/>
          </a:p>
        </p:txBody>
      </p:sp>
      <p:sp>
        <p:nvSpPr>
          <p:cNvPr id="458" name="Google Shape;458;p53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Shared Memory</a:t>
            </a:r>
            <a:endParaRPr lang="en-US"/>
          </a:p>
          <a:p>
            <a:pPr lvl="1"/>
            <a:r>
              <a:rPr lang="en-US">
                <a:sym typeface="Arial"/>
              </a:rPr>
              <a:t>Per block</a:t>
            </a:r>
            <a:endParaRPr lang="en-US"/>
          </a:p>
          <a:p>
            <a:pPr lvl="1"/>
            <a:r>
              <a:rPr lang="en-US">
                <a:sym typeface="Arial"/>
              </a:rPr>
              <a:t>Fast, on-chip, read/write access</a:t>
            </a:r>
            <a:endParaRPr lang="en-US"/>
          </a:p>
          <a:p>
            <a:pPr lvl="1"/>
            <a:r>
              <a:rPr lang="en-US">
                <a:sym typeface="Arial"/>
              </a:rPr>
              <a:t>Full speed random access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77AB72-0401-4B4C-8355-7B312FAC6174}"/>
              </a:ext>
            </a:extLst>
          </p:cNvPr>
          <p:cNvGrpSpPr/>
          <p:nvPr/>
        </p:nvGrpSpPr>
        <p:grpSpPr>
          <a:xfrm>
            <a:off x="5342828" y="1632347"/>
            <a:ext cx="3100388" cy="3000375"/>
            <a:chOff x="6019800" y="2438400"/>
            <a:chExt cx="4133850" cy="4000500"/>
          </a:xfrm>
        </p:grpSpPr>
        <p:pic>
          <p:nvPicPr>
            <p:cNvPr id="456" name="Google Shape;456;p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19800" y="2438400"/>
              <a:ext cx="4133850" cy="400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53"/>
            <p:cNvSpPr/>
            <p:nvPr/>
          </p:nvSpPr>
          <p:spPr>
            <a:xfrm>
              <a:off x="6705600" y="3429000"/>
              <a:ext cx="1828800" cy="609600"/>
            </a:xfrm>
            <a:prstGeom prst="ellipse">
              <a:avLst/>
            </a:prstGeom>
            <a:solidFill>
              <a:srgbClr val="D9D9D9">
                <a:alpha val="49803"/>
              </a:srgbClr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4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Memory Model – Shared Memory</a:t>
            </a:r>
            <a:endParaRPr lang="en-US"/>
          </a:p>
        </p:txBody>
      </p:sp>
      <p:sp>
        <p:nvSpPr>
          <p:cNvPr id="466" name="Google Shape;466;p54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Shared Memory – Example G80 Architecture</a:t>
            </a:r>
            <a:endParaRPr lang="en-US"/>
          </a:p>
          <a:p>
            <a:pPr lvl="1"/>
            <a:r>
              <a:rPr lang="en-US">
                <a:sym typeface="Arial"/>
              </a:rPr>
              <a:t>Per SM</a:t>
            </a:r>
            <a:endParaRPr lang="en-US"/>
          </a:p>
          <a:p>
            <a:pPr lvl="2"/>
            <a:r>
              <a:rPr lang="en-US">
                <a:sym typeface="Arial"/>
              </a:rPr>
              <a:t>Up to 8 blocks</a:t>
            </a:r>
            <a:endParaRPr lang="en-US"/>
          </a:p>
          <a:p>
            <a:pPr lvl="2"/>
            <a:r>
              <a:rPr lang="en-US">
                <a:sym typeface="Arial"/>
              </a:rPr>
              <a:t>16 KB</a:t>
            </a:r>
            <a:endParaRPr lang="en-US"/>
          </a:p>
          <a:p>
            <a:pPr lvl="1"/>
            <a:r>
              <a:rPr lang="en-US">
                <a:sym typeface="Arial"/>
              </a:rPr>
              <a:t>How many KB per block</a:t>
            </a:r>
            <a:endParaRPr lang="en-US"/>
          </a:p>
          <a:p>
            <a:endParaRPr lang="en-US"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Memory Model – Shared Memory</a:t>
            </a:r>
            <a:endParaRPr lang="en-US"/>
          </a:p>
        </p:txBody>
      </p:sp>
      <p:sp>
        <p:nvSpPr>
          <p:cNvPr id="474" name="Google Shape;474;p55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Shared Memory – G80</a:t>
            </a:r>
            <a:endParaRPr lang="en-US"/>
          </a:p>
          <a:p>
            <a:pPr lvl="1"/>
            <a:r>
              <a:rPr lang="en-US">
                <a:sym typeface="Arial"/>
              </a:rPr>
              <a:t>16 KB / 8 = 2 KB per block</a:t>
            </a:r>
            <a:endParaRPr lang="en-US"/>
          </a:p>
          <a:p>
            <a:pPr lvl="1"/>
            <a:r>
              <a:rPr lang="en-US">
                <a:sym typeface="Arial"/>
              </a:rPr>
              <a:t>Example</a:t>
            </a:r>
          </a:p>
          <a:p>
            <a:pPr lvl="2"/>
            <a:r>
              <a:rPr lang="en-US">
                <a:sym typeface="Arial"/>
              </a:rPr>
              <a:t>If each block uses 5 KB, how many blocks can a SM host?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7CDCB04-8EAB-4E9C-842E-C8D6BF08DD12}"/>
              </a:ext>
            </a:extLst>
          </p:cNvPr>
          <p:cNvGrpSpPr/>
          <p:nvPr/>
        </p:nvGrpSpPr>
        <p:grpSpPr>
          <a:xfrm>
            <a:off x="5532050" y="1607258"/>
            <a:ext cx="3100388" cy="3000375"/>
            <a:chOff x="6019800" y="2438400"/>
            <a:chExt cx="4133850" cy="4000500"/>
          </a:xfrm>
        </p:grpSpPr>
        <p:pic>
          <p:nvPicPr>
            <p:cNvPr id="482" name="Google Shape;482;p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19800" y="2438400"/>
              <a:ext cx="4133850" cy="400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3" name="Google Shape;483;p56"/>
            <p:cNvSpPr/>
            <p:nvPr/>
          </p:nvSpPr>
          <p:spPr>
            <a:xfrm>
              <a:off x="6705600" y="5029200"/>
              <a:ext cx="3352800" cy="838200"/>
            </a:xfrm>
            <a:prstGeom prst="ellipse">
              <a:avLst/>
            </a:prstGeom>
            <a:solidFill>
              <a:srgbClr val="D9D9D9">
                <a:alpha val="49803"/>
              </a:srgbClr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1" name="Google Shape;481;p56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Memory Model – Global Memory</a:t>
            </a:r>
            <a:endParaRPr lang="en-US"/>
          </a:p>
        </p:txBody>
      </p:sp>
      <p:sp>
        <p:nvSpPr>
          <p:cNvPr id="484" name="Google Shape;484;p56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 fontScale="85000" lnSpcReduction="20000"/>
          </a:bodyPr>
          <a:lstStyle/>
          <a:p>
            <a:r>
              <a:rPr lang="en-US">
                <a:sym typeface="Arial"/>
              </a:rPr>
              <a:t>Long latency (100s cycles)</a:t>
            </a:r>
            <a:endParaRPr lang="en-US"/>
          </a:p>
          <a:p>
            <a:r>
              <a:rPr lang="en-US">
                <a:sym typeface="Arial"/>
              </a:rPr>
              <a:t>Off-chip, read/write access</a:t>
            </a:r>
            <a:endParaRPr lang="en-US"/>
          </a:p>
          <a:p>
            <a:r>
              <a:rPr lang="en-US">
                <a:sym typeface="Arial"/>
              </a:rPr>
              <a:t>Random access causes performance hit</a:t>
            </a:r>
            <a:endParaRPr lang="en-US"/>
          </a:p>
          <a:p>
            <a:r>
              <a:rPr lang="en-US">
                <a:sym typeface="Arial"/>
              </a:rPr>
              <a:t>Host can read/write</a:t>
            </a:r>
          </a:p>
          <a:p>
            <a:pPr lvl="1"/>
            <a:r>
              <a:rPr lang="en-US"/>
              <a:t>Reads are cached (2.x and newer)</a:t>
            </a:r>
          </a:p>
          <a:p>
            <a:pPr lvl="1"/>
            <a:r>
              <a:rPr lang="en-US"/>
              <a:t>But writes invalidate the cache</a:t>
            </a:r>
          </a:p>
          <a:p>
            <a:r>
              <a:rPr lang="en-US">
                <a:sym typeface="Arial"/>
              </a:rPr>
              <a:t>GT200</a:t>
            </a:r>
            <a:endParaRPr lang="en-US"/>
          </a:p>
          <a:p>
            <a:pPr lvl="1"/>
            <a:r>
              <a:rPr lang="en-US">
                <a:sym typeface="Arial"/>
              </a:rPr>
              <a:t>150 GB/s</a:t>
            </a:r>
            <a:endParaRPr lang="en-US"/>
          </a:p>
          <a:p>
            <a:pPr lvl="1"/>
            <a:r>
              <a:rPr lang="en-US">
                <a:sym typeface="Arial"/>
              </a:rPr>
              <a:t>Up to 4 GB</a:t>
            </a:r>
            <a:endParaRPr lang="en-US"/>
          </a:p>
          <a:p>
            <a:r>
              <a:rPr lang="en-US">
                <a:sym typeface="Arial"/>
              </a:rPr>
              <a:t>G80 – 86.4 GB/s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1DEC5F-B28A-4029-ACD6-B02FDFB61069}"/>
              </a:ext>
            </a:extLst>
          </p:cNvPr>
          <p:cNvGrpSpPr/>
          <p:nvPr/>
        </p:nvGrpSpPr>
        <p:grpSpPr>
          <a:xfrm>
            <a:off x="5414962" y="1632347"/>
            <a:ext cx="3100388" cy="3000375"/>
            <a:chOff x="6019800" y="2438400"/>
            <a:chExt cx="4133850" cy="4000500"/>
          </a:xfrm>
        </p:grpSpPr>
        <p:pic>
          <p:nvPicPr>
            <p:cNvPr id="491" name="Google Shape;491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19800" y="2438400"/>
              <a:ext cx="4133850" cy="400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Google Shape;492;p57"/>
            <p:cNvSpPr/>
            <p:nvPr/>
          </p:nvSpPr>
          <p:spPr>
            <a:xfrm>
              <a:off x="6705600" y="5486400"/>
              <a:ext cx="3352800" cy="838200"/>
            </a:xfrm>
            <a:prstGeom prst="ellipse">
              <a:avLst/>
            </a:prstGeom>
            <a:solidFill>
              <a:srgbClr val="D9D9D9">
                <a:alpha val="49803"/>
              </a:srgbClr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p57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Memory Model – Constant Memory</a:t>
            </a:r>
            <a:endParaRPr lang="en-US"/>
          </a:p>
        </p:txBody>
      </p:sp>
      <p:sp>
        <p:nvSpPr>
          <p:cNvPr id="493" name="Google Shape;493;p57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Constant Memory</a:t>
            </a:r>
            <a:endParaRPr lang="en-US"/>
          </a:p>
          <a:p>
            <a:pPr lvl="1"/>
            <a:r>
              <a:rPr lang="en-US">
                <a:sym typeface="Arial"/>
              </a:rPr>
              <a:t>Short latency, high bandwidth, read only access when all threads access the same location</a:t>
            </a:r>
            <a:endParaRPr lang="en-US"/>
          </a:p>
          <a:p>
            <a:pPr lvl="1"/>
            <a:r>
              <a:rPr lang="en-US">
                <a:sym typeface="Arial"/>
              </a:rPr>
              <a:t>Stored in global memory but cached</a:t>
            </a:r>
            <a:endParaRPr lang="en-US"/>
          </a:p>
          <a:p>
            <a:pPr lvl="1"/>
            <a:r>
              <a:rPr lang="en-US">
                <a:sym typeface="Arial"/>
              </a:rPr>
              <a:t>Host can read/write</a:t>
            </a:r>
            <a:endParaRPr lang="en-US"/>
          </a:p>
          <a:p>
            <a:pPr lvl="1"/>
            <a:r>
              <a:rPr lang="en-US">
                <a:sym typeface="Arial"/>
              </a:rPr>
              <a:t>Up to 64 KB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r>
              <a:rPr lang="en-US">
                <a:sym typeface="Arial"/>
              </a:rPr>
              <a:t>CUDA Program Execution</a:t>
            </a:r>
            <a:endParaRPr lang="en-US"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5286" y="1828800"/>
            <a:ext cx="4593431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/>
          <p:nvPr/>
        </p:nvSpPr>
        <p:spPr>
          <a:xfrm>
            <a:off x="1143000" y="4914901"/>
            <a:ext cx="6858000" cy="20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from:  http://courses.engr.illinois.edu/ece498/al/textbook/Chapter2-CudaProgrammingModel.pdf </a:t>
            </a:r>
            <a:endParaRPr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9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Memory Model – Constant Memory</a:t>
            </a:r>
            <a:endParaRPr lang="en-US"/>
          </a:p>
        </p:txBody>
      </p:sp>
      <p:sp>
        <p:nvSpPr>
          <p:cNvPr id="509" name="Google Shape;509;p59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Global and constant variables</a:t>
            </a:r>
            <a:endParaRPr lang="en-US"/>
          </a:p>
          <a:p>
            <a:pPr lvl="1"/>
            <a:r>
              <a:rPr lang="en-US">
                <a:sym typeface="Arial"/>
              </a:rPr>
              <a:t>Host can access with</a:t>
            </a:r>
            <a:endParaRPr lang="en-US"/>
          </a:p>
          <a:p>
            <a:pPr lvl="2"/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cudaGetSymbolAddress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()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cudaGetSymbolSize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()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cudaMemcpyToSymbol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()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cudaMemcpyFromSymbol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()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>
                <a:sym typeface="Arial"/>
              </a:rPr>
              <a:t>Constants must be declared outside of a function body</a:t>
            </a:r>
            <a:endParaRPr lang="en-US"/>
          </a:p>
        </p:txBody>
      </p:sp>
      <p:sp>
        <p:nvSpPr>
          <p:cNvPr id="511" name="Google Shape;511;p59"/>
          <p:cNvSpPr txBox="1"/>
          <p:nvPr/>
        </p:nvSpPr>
        <p:spPr>
          <a:xfrm>
            <a:off x="2630109" y="3859367"/>
            <a:ext cx="5405400" cy="108724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sz="135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__constant__</a:t>
            </a: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35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350" err="1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constData</a:t>
            </a: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[256]; </a:t>
            </a:r>
            <a:r>
              <a:rPr lang="en-US" sz="135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 global scope</a:t>
            </a:r>
            <a:br>
              <a:rPr lang="en-US" sz="135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en-US" sz="135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data[256];</a:t>
            </a:r>
            <a:br>
              <a:rPr lang="en-US" sz="135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en-US" sz="1350" err="1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cudaMemcpyToSymbol</a:t>
            </a: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350" err="1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constData</a:t>
            </a: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data, </a:t>
            </a:r>
            <a:r>
              <a:rPr lang="en-US" sz="135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sizeof</a:t>
            </a: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(data));</a:t>
            </a:r>
            <a:br>
              <a:rPr lang="en-US" sz="135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r>
              <a:rPr lang="en-US" sz="1350" err="1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cudaMemcpyFromSymbol</a:t>
            </a: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(data, </a:t>
            </a:r>
            <a:r>
              <a:rPr lang="en-US" sz="1350" err="1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constData</a:t>
            </a: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35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sizeof</a:t>
            </a: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(data));</a:t>
            </a:r>
            <a:endParaRPr sz="1350"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Model</a:t>
            </a:r>
            <a:endParaRPr/>
          </a:p>
        </p:txBody>
      </p:sp>
      <p:graphicFrame>
        <p:nvGraphicFramePr>
          <p:cNvPr id="500" name="Google Shape;500;p58"/>
          <p:cNvGraphicFramePr/>
          <p:nvPr>
            <p:extLst>
              <p:ext uri="{D42A27DB-BD31-4B8C-83A1-F6EECF244321}">
                <p14:modId xmlns:p14="http://schemas.microsoft.com/office/powerpoint/2010/main" val="3188286620"/>
              </p:ext>
            </p:extLst>
          </p:nvPr>
        </p:nvGraphicFramePr>
        <p:xfrm>
          <a:off x="1057274" y="1871662"/>
          <a:ext cx="7029452" cy="1691688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4000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71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808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Variable Declaration</a:t>
                      </a:r>
                      <a:endParaRPr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Memory</a:t>
                      </a:r>
                      <a:endParaRPr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Scope</a:t>
                      </a:r>
                      <a:endParaRPr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Lifetime</a:t>
                      </a:r>
                      <a:endParaRPr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0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ourier New"/>
                        <a:buNone/>
                      </a:pPr>
                      <a:r>
                        <a:rPr lang="en-US" sz="1400">
                          <a:sym typeface="Courier New"/>
                        </a:rPr>
                        <a:t>Automatic variables other than arrays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register</a:t>
                      </a:r>
                      <a:endParaRPr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/>
                        <a:t>thread</a:t>
                      </a:r>
                      <a:endParaRPr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/>
                        <a:t>kernel</a:t>
                      </a:r>
                      <a:endParaRPr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0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ourier New"/>
                        <a:buNone/>
                      </a:pPr>
                      <a:r>
                        <a:rPr lang="en-US" sz="1400">
                          <a:sym typeface="Courier New"/>
                        </a:rPr>
                        <a:t>Automatic array variables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local</a:t>
                      </a:r>
                      <a:endParaRPr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/>
                        <a:t>thread</a:t>
                      </a:r>
                      <a:endParaRPr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/>
                        <a:t>kernel</a:t>
                      </a:r>
                      <a:endParaRPr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0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Courier New"/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sym typeface="Courier New"/>
                        </a:rPr>
                        <a:t>__shared__ 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sym typeface="Courier New"/>
                        </a:rPr>
                        <a:t>int </a:t>
                      </a:r>
                      <a:r>
                        <a:rPr lang="en-US" sz="1400" err="1">
                          <a:solidFill>
                            <a:schemeClr val="dk1"/>
                          </a:solidFill>
                          <a:sym typeface="Courier New"/>
                        </a:rPr>
                        <a:t>sharedVar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sym typeface="Courier New"/>
                        </a:rPr>
                        <a:t>;</a:t>
                      </a:r>
                      <a:endParaRPr sz="1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shared</a:t>
                      </a:r>
                      <a:endParaRPr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/>
                        <a:t>block</a:t>
                      </a:r>
                      <a:endParaRPr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/>
                        <a:t>kernel</a:t>
                      </a:r>
                      <a:endParaRPr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0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Courier New"/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sym typeface="Courier New"/>
                        </a:rPr>
                        <a:t>__device__ 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sym typeface="Courier New"/>
                        </a:rPr>
                        <a:t>int globalVar;</a:t>
                      </a:r>
                      <a:endParaRPr sz="1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global</a:t>
                      </a:r>
                      <a:endParaRPr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/>
                        <a:t>grid</a:t>
                      </a:r>
                      <a:endParaRPr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/>
                        <a:t>application</a:t>
                      </a:r>
                      <a:endParaRPr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08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sym typeface="Courier New"/>
                        </a:rPr>
                        <a:t>__constant__ 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sym typeface="Courier New"/>
                        </a:rPr>
                        <a:t>int </a:t>
                      </a:r>
                      <a:r>
                        <a:rPr lang="en-US" sz="1400">
                          <a:sym typeface="Courier New"/>
                        </a:rPr>
                        <a:t>constantVar;</a:t>
                      </a:r>
                      <a:endParaRPr sz="1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constant</a:t>
                      </a:r>
                      <a:endParaRPr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grid</a:t>
                      </a:r>
                      <a:endParaRPr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application</a:t>
                      </a:r>
                      <a:endParaRPr sz="140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01" name="Google Shape;501;p58"/>
          <p:cNvSpPr txBox="1"/>
          <p:nvPr/>
        </p:nvSpPr>
        <p:spPr>
          <a:xfrm>
            <a:off x="1143000" y="4914900"/>
            <a:ext cx="6858000" cy="20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 Appendix B.2 in the NVIDIA CUDA C Programming Guide for more details</a:t>
            </a:r>
            <a:endParaRPr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91C6B9-FA20-4761-B2F7-761B6813BA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Thread Synchronization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41DABD1-1200-49B4-9C2B-46AE6D3D0C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AE19A2-1775-4B07-8359-EFEA0043B3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699000"/>
            <a:ext cx="2133600" cy="273050"/>
          </a:xfrm>
        </p:spPr>
        <p:txBody>
          <a:bodyPr/>
          <a:lstStyle/>
          <a:p>
            <a:fld id="{8A758EFE-665F-4341-B5B8-2DAEADA52F6C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3726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5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Thread Synchronization</a:t>
            </a:r>
            <a:endParaRPr lang="en-US"/>
          </a:p>
        </p:txBody>
      </p:sp>
      <p:sp>
        <p:nvSpPr>
          <p:cNvPr id="564" name="Google Shape;564;p65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Threads in a block can synchronize</a:t>
            </a:r>
            <a:endParaRPr lang="en-US"/>
          </a:p>
          <a:p>
            <a:pPr lvl="1"/>
            <a:r>
              <a:rPr lang="en-US">
                <a:sym typeface="Arial"/>
              </a:rPr>
              <a:t>call to </a:t>
            </a:r>
            <a:r>
              <a:rPr lang="en-US" sz="2400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__</a:t>
            </a:r>
            <a:r>
              <a:rPr lang="en-US" sz="2400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syncthreads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 </a:t>
            </a:r>
            <a:r>
              <a:rPr lang="en-US">
                <a:sym typeface="Arial"/>
              </a:rPr>
              <a:t>create a barrier</a:t>
            </a:r>
            <a:endParaRPr lang="en-US"/>
          </a:p>
          <a:p>
            <a:pPr lvl="1"/>
            <a:r>
              <a:rPr lang="en-US">
                <a:sym typeface="Arial"/>
              </a:rPr>
              <a:t>A thread waits at this call until all threads in the block reach it, then all threads continue</a:t>
            </a:r>
            <a:endParaRPr lang="en-US"/>
          </a:p>
        </p:txBody>
      </p:sp>
      <p:sp>
        <p:nvSpPr>
          <p:cNvPr id="565" name="Google Shape;565;p65"/>
          <p:cNvSpPr txBox="1"/>
          <p:nvPr/>
        </p:nvSpPr>
        <p:spPr>
          <a:xfrm>
            <a:off x="2171700" y="3093244"/>
            <a:ext cx="4800600" cy="137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21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21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 = Md[j];</a:t>
            </a:r>
            <a:endParaRPr sz="2100">
              <a:latin typeface="Consolas" panose="020B0609020204030204" pitchFamily="49" charset="0"/>
            </a:endParaRPr>
          </a:p>
          <a:p>
            <a:pPr marL="257175" indent="-257175">
              <a:spcBef>
                <a:spcPts val="480"/>
              </a:spcBef>
            </a:pPr>
            <a:r>
              <a:rPr lang="en-US" sz="210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</a:t>
            </a:r>
            <a:r>
              <a:rPr lang="en-US" sz="2100" err="1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210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2100">
              <a:latin typeface="Consolas" panose="020B0609020204030204" pitchFamily="49" charset="0"/>
            </a:endParaRPr>
          </a:p>
          <a:p>
            <a:pPr marL="257175" indent="-257175">
              <a:spcBef>
                <a:spcPts val="480"/>
              </a:spcBef>
            </a:pPr>
            <a:r>
              <a:rPr lang="en-US" sz="21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</a:t>
            </a: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21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21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21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21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+ 1]);</a:t>
            </a:r>
            <a:endParaRPr sz="210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Thread Synchronization</a:t>
            </a:r>
            <a:endParaRPr lang="en-US"/>
          </a:p>
        </p:txBody>
      </p:sp>
      <p:sp>
        <p:nvSpPr>
          <p:cNvPr id="573" name="Google Shape;573;p66"/>
          <p:cNvSpPr txBox="1"/>
          <p:nvPr/>
        </p:nvSpPr>
        <p:spPr>
          <a:xfrm>
            <a:off x="1714500" y="16573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</a:t>
            </a:r>
            <a:r>
              <a:rPr lang="en-US" sz="1350" err="1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574" name="Google Shape;574;p66"/>
          <p:cNvSpPr txBox="1"/>
          <p:nvPr/>
        </p:nvSpPr>
        <p:spPr>
          <a:xfrm>
            <a:off x="4857750" y="16573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</a:t>
            </a:r>
            <a:r>
              <a:rPr lang="en-US" sz="1350" err="1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575" name="Google Shape;575;p66"/>
          <p:cNvSpPr txBox="1"/>
          <p:nvPr/>
        </p:nvSpPr>
        <p:spPr>
          <a:xfrm>
            <a:off x="1714500" y="31432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Mds[i]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__syncthreads()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func(Mds[i], Mds[i+1]);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576" name="Google Shape;576;p66"/>
          <p:cNvSpPr txBox="1"/>
          <p:nvPr/>
        </p:nvSpPr>
        <p:spPr>
          <a:xfrm>
            <a:off x="4857750" y="31432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Mds[i]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__syncthreads()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func(Mds[i], Mds[i+1]);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577" name="Google Shape;577;p66"/>
          <p:cNvSpPr/>
          <p:nvPr/>
        </p:nvSpPr>
        <p:spPr>
          <a:xfrm>
            <a:off x="1371600" y="17145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6"/>
          <p:cNvSpPr/>
          <p:nvPr/>
        </p:nvSpPr>
        <p:spPr>
          <a:xfrm>
            <a:off x="4514850" y="17145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66"/>
          <p:cNvSpPr txBox="1"/>
          <p:nvPr/>
        </p:nvSpPr>
        <p:spPr>
          <a:xfrm>
            <a:off x="3914775" y="4629150"/>
            <a:ext cx="131445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Time:  0</a:t>
            </a:r>
            <a:endParaRPr sz="1350">
              <a:latin typeface="+mj-lt"/>
            </a:endParaRPr>
          </a:p>
        </p:txBody>
      </p:sp>
      <p:sp>
        <p:nvSpPr>
          <p:cNvPr id="580" name="Google Shape;580;p66"/>
          <p:cNvSpPr txBox="1"/>
          <p:nvPr/>
        </p:nvSpPr>
        <p:spPr>
          <a:xfrm>
            <a:off x="2543175" y="13227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0</a:t>
            </a:r>
            <a:endParaRPr sz="1350">
              <a:latin typeface="+mj-lt"/>
            </a:endParaRPr>
          </a:p>
        </p:txBody>
      </p:sp>
      <p:sp>
        <p:nvSpPr>
          <p:cNvPr id="581" name="Google Shape;581;p66"/>
          <p:cNvSpPr txBox="1"/>
          <p:nvPr/>
        </p:nvSpPr>
        <p:spPr>
          <a:xfrm>
            <a:off x="5686425" y="13227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1</a:t>
            </a:r>
            <a:endParaRPr sz="1350">
              <a:latin typeface="+mj-lt"/>
            </a:endParaRPr>
          </a:p>
        </p:txBody>
      </p:sp>
      <p:sp>
        <p:nvSpPr>
          <p:cNvPr id="582" name="Google Shape;582;p66"/>
          <p:cNvSpPr txBox="1"/>
          <p:nvPr/>
        </p:nvSpPr>
        <p:spPr>
          <a:xfrm>
            <a:off x="2543175" y="28086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2</a:t>
            </a:r>
            <a:endParaRPr sz="1350">
              <a:latin typeface="+mj-lt"/>
            </a:endParaRPr>
          </a:p>
        </p:txBody>
      </p:sp>
      <p:sp>
        <p:nvSpPr>
          <p:cNvPr id="583" name="Google Shape;583;p66"/>
          <p:cNvSpPr txBox="1"/>
          <p:nvPr/>
        </p:nvSpPr>
        <p:spPr>
          <a:xfrm>
            <a:off x="5686425" y="2800350"/>
            <a:ext cx="914400" cy="27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3</a:t>
            </a:r>
            <a:endParaRPr sz="135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7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r>
              <a:rPr lang="en-US">
                <a:sym typeface="Arial"/>
              </a:rPr>
              <a:t>Thread Synchronization</a:t>
            </a:r>
            <a:endParaRPr lang="en-US"/>
          </a:p>
        </p:txBody>
      </p:sp>
      <p:sp>
        <p:nvSpPr>
          <p:cNvPr id="590" name="Google Shape;590;p67"/>
          <p:cNvSpPr txBox="1"/>
          <p:nvPr/>
        </p:nvSpPr>
        <p:spPr>
          <a:xfrm>
            <a:off x="1714500" y="16573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</a:t>
            </a:r>
            <a:r>
              <a:rPr lang="en-US" sz="1350" err="1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591" name="Google Shape;591;p67"/>
          <p:cNvSpPr txBox="1"/>
          <p:nvPr/>
        </p:nvSpPr>
        <p:spPr>
          <a:xfrm>
            <a:off x="4857750" y="16573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</a:t>
            </a:r>
            <a:r>
              <a:rPr lang="en-US" sz="1350" err="1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592" name="Google Shape;592;p67"/>
          <p:cNvSpPr txBox="1"/>
          <p:nvPr/>
        </p:nvSpPr>
        <p:spPr>
          <a:xfrm>
            <a:off x="1714500" y="31432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</a:t>
            </a:r>
            <a:r>
              <a:rPr lang="en-US" sz="1350" err="1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593" name="Google Shape;593;p67"/>
          <p:cNvSpPr txBox="1"/>
          <p:nvPr/>
        </p:nvSpPr>
        <p:spPr>
          <a:xfrm>
            <a:off x="4857750" y="31432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</a:t>
            </a:r>
            <a:r>
              <a:rPr lang="en-US" sz="1350" err="1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594" name="Google Shape;594;p67"/>
          <p:cNvSpPr/>
          <p:nvPr/>
        </p:nvSpPr>
        <p:spPr>
          <a:xfrm>
            <a:off x="1371600" y="19431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67"/>
          <p:cNvSpPr/>
          <p:nvPr/>
        </p:nvSpPr>
        <p:spPr>
          <a:xfrm>
            <a:off x="4514850" y="19431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579;p66">
            <a:extLst>
              <a:ext uri="{FF2B5EF4-FFF2-40B4-BE49-F238E27FC236}">
                <a16:creationId xmlns:a16="http://schemas.microsoft.com/office/drawing/2014/main" id="{13A6B698-464D-4045-96CD-5A3BB90DB95C}"/>
              </a:ext>
            </a:extLst>
          </p:cNvPr>
          <p:cNvSpPr txBox="1"/>
          <p:nvPr/>
        </p:nvSpPr>
        <p:spPr>
          <a:xfrm>
            <a:off x="3914775" y="4629150"/>
            <a:ext cx="131445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Time:  1</a:t>
            </a:r>
            <a:endParaRPr sz="1350">
              <a:latin typeface="+mj-lt"/>
            </a:endParaRPr>
          </a:p>
        </p:txBody>
      </p:sp>
      <p:sp>
        <p:nvSpPr>
          <p:cNvPr id="25" name="Google Shape;580;p66">
            <a:extLst>
              <a:ext uri="{FF2B5EF4-FFF2-40B4-BE49-F238E27FC236}">
                <a16:creationId xmlns:a16="http://schemas.microsoft.com/office/drawing/2014/main" id="{C48CD24D-273C-4853-AFF4-499D9C9801C3}"/>
              </a:ext>
            </a:extLst>
          </p:cNvPr>
          <p:cNvSpPr txBox="1"/>
          <p:nvPr/>
        </p:nvSpPr>
        <p:spPr>
          <a:xfrm>
            <a:off x="2543175" y="13227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0</a:t>
            </a:r>
            <a:endParaRPr sz="1350">
              <a:latin typeface="+mj-lt"/>
            </a:endParaRPr>
          </a:p>
        </p:txBody>
      </p:sp>
      <p:sp>
        <p:nvSpPr>
          <p:cNvPr id="26" name="Google Shape;581;p66">
            <a:extLst>
              <a:ext uri="{FF2B5EF4-FFF2-40B4-BE49-F238E27FC236}">
                <a16:creationId xmlns:a16="http://schemas.microsoft.com/office/drawing/2014/main" id="{28206011-5BBB-4BA2-9575-F322C6D8D123}"/>
              </a:ext>
            </a:extLst>
          </p:cNvPr>
          <p:cNvSpPr txBox="1"/>
          <p:nvPr/>
        </p:nvSpPr>
        <p:spPr>
          <a:xfrm>
            <a:off x="5686425" y="13227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1</a:t>
            </a:r>
            <a:endParaRPr sz="1350">
              <a:latin typeface="+mj-lt"/>
            </a:endParaRPr>
          </a:p>
        </p:txBody>
      </p:sp>
      <p:sp>
        <p:nvSpPr>
          <p:cNvPr id="27" name="Google Shape;582;p66">
            <a:extLst>
              <a:ext uri="{FF2B5EF4-FFF2-40B4-BE49-F238E27FC236}">
                <a16:creationId xmlns:a16="http://schemas.microsoft.com/office/drawing/2014/main" id="{718CAEA2-FF73-4A53-82FB-4A7F830B9B38}"/>
              </a:ext>
            </a:extLst>
          </p:cNvPr>
          <p:cNvSpPr txBox="1"/>
          <p:nvPr/>
        </p:nvSpPr>
        <p:spPr>
          <a:xfrm>
            <a:off x="2543175" y="28086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2</a:t>
            </a:r>
            <a:endParaRPr sz="1350">
              <a:latin typeface="+mj-lt"/>
            </a:endParaRPr>
          </a:p>
        </p:txBody>
      </p:sp>
      <p:sp>
        <p:nvSpPr>
          <p:cNvPr id="28" name="Google Shape;583;p66">
            <a:extLst>
              <a:ext uri="{FF2B5EF4-FFF2-40B4-BE49-F238E27FC236}">
                <a16:creationId xmlns:a16="http://schemas.microsoft.com/office/drawing/2014/main" id="{A3B0DE31-9661-45BF-A56A-E51005274903}"/>
              </a:ext>
            </a:extLst>
          </p:cNvPr>
          <p:cNvSpPr txBox="1"/>
          <p:nvPr/>
        </p:nvSpPr>
        <p:spPr>
          <a:xfrm>
            <a:off x="5686425" y="2800350"/>
            <a:ext cx="914400" cy="27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3</a:t>
            </a:r>
            <a:endParaRPr sz="135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8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r>
              <a:rPr lang="en-US">
                <a:sym typeface="Arial"/>
              </a:rPr>
              <a:t>Thread Synchronization</a:t>
            </a:r>
            <a:endParaRPr lang="en-US"/>
          </a:p>
        </p:txBody>
      </p:sp>
      <p:sp>
        <p:nvSpPr>
          <p:cNvPr id="607" name="Google Shape;607;p68"/>
          <p:cNvSpPr txBox="1"/>
          <p:nvPr/>
        </p:nvSpPr>
        <p:spPr>
          <a:xfrm>
            <a:off x="1714500" y="16573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</a:t>
            </a:r>
            <a:r>
              <a:rPr lang="en-US" sz="1350" err="1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08" name="Google Shape;608;p68"/>
          <p:cNvSpPr txBox="1"/>
          <p:nvPr/>
        </p:nvSpPr>
        <p:spPr>
          <a:xfrm>
            <a:off x="4857750" y="16573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Mds[i]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__syncthreads()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func(Mds[i], Mds[i+1]);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09" name="Google Shape;609;p68"/>
          <p:cNvSpPr txBox="1"/>
          <p:nvPr/>
        </p:nvSpPr>
        <p:spPr>
          <a:xfrm>
            <a:off x="1714500" y="31432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Mds[i]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__syncthreads()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func(Mds[i], Mds[i+1]);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10" name="Google Shape;610;p68"/>
          <p:cNvSpPr txBox="1"/>
          <p:nvPr/>
        </p:nvSpPr>
        <p:spPr>
          <a:xfrm>
            <a:off x="4857750" y="31432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Mds[i]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__syncthreads()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func(Mds[i], Mds[i+1]);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11" name="Google Shape;611;p68"/>
          <p:cNvSpPr/>
          <p:nvPr/>
        </p:nvSpPr>
        <p:spPr>
          <a:xfrm>
            <a:off x="1371600" y="19431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68"/>
          <p:cNvSpPr/>
          <p:nvPr/>
        </p:nvSpPr>
        <p:spPr>
          <a:xfrm>
            <a:off x="4514850" y="19431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68"/>
          <p:cNvSpPr txBox="1"/>
          <p:nvPr/>
        </p:nvSpPr>
        <p:spPr>
          <a:xfrm>
            <a:off x="1714500" y="4168378"/>
            <a:ext cx="5772150" cy="34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>
                <a:solidFill>
                  <a:schemeClr val="dk1"/>
                </a:solidFill>
                <a:ea typeface="Arial"/>
                <a:cs typeface="Arial" panose="020B0604020202020204" pitchFamily="34" charset="0"/>
                <a:sym typeface="Arial"/>
              </a:rPr>
              <a:t>Threads 0 and 1 are blocked at barrier</a:t>
            </a:r>
            <a:endParaRPr sz="1350">
              <a:cs typeface="Arial" panose="020B0604020202020204" pitchFamily="34" charset="0"/>
            </a:endParaRPr>
          </a:p>
        </p:txBody>
      </p:sp>
      <p:sp>
        <p:nvSpPr>
          <p:cNvPr id="15" name="Google Shape;579;p66">
            <a:extLst>
              <a:ext uri="{FF2B5EF4-FFF2-40B4-BE49-F238E27FC236}">
                <a16:creationId xmlns:a16="http://schemas.microsoft.com/office/drawing/2014/main" id="{E4FB1C50-44BD-45AF-B9C3-9BDDCDBDA449}"/>
              </a:ext>
            </a:extLst>
          </p:cNvPr>
          <p:cNvSpPr txBox="1"/>
          <p:nvPr/>
        </p:nvSpPr>
        <p:spPr>
          <a:xfrm>
            <a:off x="3914775" y="4629150"/>
            <a:ext cx="131445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Time:  1</a:t>
            </a:r>
            <a:endParaRPr sz="1350">
              <a:latin typeface="+mj-lt"/>
            </a:endParaRPr>
          </a:p>
        </p:txBody>
      </p:sp>
      <p:sp>
        <p:nvSpPr>
          <p:cNvPr id="16" name="Google Shape;580;p66">
            <a:extLst>
              <a:ext uri="{FF2B5EF4-FFF2-40B4-BE49-F238E27FC236}">
                <a16:creationId xmlns:a16="http://schemas.microsoft.com/office/drawing/2014/main" id="{2C50E05A-613C-4204-A370-E2D6F2C36B40}"/>
              </a:ext>
            </a:extLst>
          </p:cNvPr>
          <p:cNvSpPr txBox="1"/>
          <p:nvPr/>
        </p:nvSpPr>
        <p:spPr>
          <a:xfrm>
            <a:off x="2543175" y="13227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0</a:t>
            </a:r>
            <a:endParaRPr sz="1350">
              <a:latin typeface="+mj-lt"/>
            </a:endParaRPr>
          </a:p>
        </p:txBody>
      </p:sp>
      <p:sp>
        <p:nvSpPr>
          <p:cNvPr id="17" name="Google Shape;581;p66">
            <a:extLst>
              <a:ext uri="{FF2B5EF4-FFF2-40B4-BE49-F238E27FC236}">
                <a16:creationId xmlns:a16="http://schemas.microsoft.com/office/drawing/2014/main" id="{9F41AE90-8DA1-409F-B373-833EC0065D4A}"/>
              </a:ext>
            </a:extLst>
          </p:cNvPr>
          <p:cNvSpPr txBox="1"/>
          <p:nvPr/>
        </p:nvSpPr>
        <p:spPr>
          <a:xfrm>
            <a:off x="5686425" y="13227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1</a:t>
            </a:r>
            <a:endParaRPr sz="1350">
              <a:latin typeface="+mj-lt"/>
            </a:endParaRPr>
          </a:p>
        </p:txBody>
      </p:sp>
      <p:sp>
        <p:nvSpPr>
          <p:cNvPr id="18" name="Google Shape;582;p66">
            <a:extLst>
              <a:ext uri="{FF2B5EF4-FFF2-40B4-BE49-F238E27FC236}">
                <a16:creationId xmlns:a16="http://schemas.microsoft.com/office/drawing/2014/main" id="{FB66082D-F268-4E21-BF5B-928997EEAB43}"/>
              </a:ext>
            </a:extLst>
          </p:cNvPr>
          <p:cNvSpPr txBox="1"/>
          <p:nvPr/>
        </p:nvSpPr>
        <p:spPr>
          <a:xfrm>
            <a:off x="2543175" y="28086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2</a:t>
            </a:r>
            <a:endParaRPr sz="1350">
              <a:latin typeface="+mj-lt"/>
            </a:endParaRPr>
          </a:p>
        </p:txBody>
      </p:sp>
      <p:sp>
        <p:nvSpPr>
          <p:cNvPr id="19" name="Google Shape;583;p66">
            <a:extLst>
              <a:ext uri="{FF2B5EF4-FFF2-40B4-BE49-F238E27FC236}">
                <a16:creationId xmlns:a16="http://schemas.microsoft.com/office/drawing/2014/main" id="{9E2616E9-D473-45F8-8A4E-F0EE307113FA}"/>
              </a:ext>
            </a:extLst>
          </p:cNvPr>
          <p:cNvSpPr txBox="1"/>
          <p:nvPr/>
        </p:nvSpPr>
        <p:spPr>
          <a:xfrm>
            <a:off x="5686425" y="2800350"/>
            <a:ext cx="914400" cy="27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3</a:t>
            </a:r>
            <a:endParaRPr sz="135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9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r>
              <a:rPr lang="en-US">
                <a:sym typeface="Arial"/>
              </a:rPr>
              <a:t>Thread Synchronization</a:t>
            </a:r>
            <a:endParaRPr lang="en-US"/>
          </a:p>
        </p:txBody>
      </p:sp>
      <p:sp>
        <p:nvSpPr>
          <p:cNvPr id="625" name="Google Shape;625;p69"/>
          <p:cNvSpPr txBox="1"/>
          <p:nvPr/>
        </p:nvSpPr>
        <p:spPr>
          <a:xfrm>
            <a:off x="1714500" y="16573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</a:t>
            </a:r>
            <a:r>
              <a:rPr lang="en-US" sz="1350" err="1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26" name="Google Shape;626;p69"/>
          <p:cNvSpPr txBox="1"/>
          <p:nvPr/>
        </p:nvSpPr>
        <p:spPr>
          <a:xfrm>
            <a:off x="4857750" y="16573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Mds[i]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__syncthreads()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func(Mds[i], Mds[i+1]);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27" name="Google Shape;627;p69"/>
          <p:cNvSpPr txBox="1"/>
          <p:nvPr/>
        </p:nvSpPr>
        <p:spPr>
          <a:xfrm>
            <a:off x="1714500" y="31432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</a:t>
            </a:r>
            <a:r>
              <a:rPr lang="en-US" sz="1350" err="1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28" name="Google Shape;628;p69"/>
          <p:cNvSpPr txBox="1"/>
          <p:nvPr/>
        </p:nvSpPr>
        <p:spPr>
          <a:xfrm>
            <a:off x="4857750" y="31432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Mds[i]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__syncthreads()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func(Mds[i], Mds[i+1]);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29" name="Google Shape;629;p69"/>
          <p:cNvSpPr/>
          <p:nvPr/>
        </p:nvSpPr>
        <p:spPr>
          <a:xfrm>
            <a:off x="1371600" y="19431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69"/>
          <p:cNvSpPr/>
          <p:nvPr/>
        </p:nvSpPr>
        <p:spPr>
          <a:xfrm>
            <a:off x="4514850" y="19431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69"/>
          <p:cNvSpPr/>
          <p:nvPr/>
        </p:nvSpPr>
        <p:spPr>
          <a:xfrm>
            <a:off x="1371600" y="32004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69"/>
          <p:cNvSpPr/>
          <p:nvPr/>
        </p:nvSpPr>
        <p:spPr>
          <a:xfrm>
            <a:off x="4514850" y="32004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579;p66">
            <a:extLst>
              <a:ext uri="{FF2B5EF4-FFF2-40B4-BE49-F238E27FC236}">
                <a16:creationId xmlns:a16="http://schemas.microsoft.com/office/drawing/2014/main" id="{325B3162-C1F6-4B99-BCCE-79CCB679ECEB}"/>
              </a:ext>
            </a:extLst>
          </p:cNvPr>
          <p:cNvSpPr txBox="1"/>
          <p:nvPr/>
        </p:nvSpPr>
        <p:spPr>
          <a:xfrm>
            <a:off x="3914775" y="4629150"/>
            <a:ext cx="131445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Time:  2</a:t>
            </a:r>
            <a:endParaRPr sz="1350">
              <a:latin typeface="+mj-lt"/>
            </a:endParaRPr>
          </a:p>
        </p:txBody>
      </p:sp>
      <p:sp>
        <p:nvSpPr>
          <p:cNvPr id="17" name="Google Shape;580;p66">
            <a:extLst>
              <a:ext uri="{FF2B5EF4-FFF2-40B4-BE49-F238E27FC236}">
                <a16:creationId xmlns:a16="http://schemas.microsoft.com/office/drawing/2014/main" id="{B1EBA262-077D-4F36-BBBD-5274C6CAB46D}"/>
              </a:ext>
            </a:extLst>
          </p:cNvPr>
          <p:cNvSpPr txBox="1"/>
          <p:nvPr/>
        </p:nvSpPr>
        <p:spPr>
          <a:xfrm>
            <a:off x="2543175" y="13227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0</a:t>
            </a:r>
            <a:endParaRPr sz="1350">
              <a:latin typeface="+mj-lt"/>
            </a:endParaRPr>
          </a:p>
        </p:txBody>
      </p:sp>
      <p:sp>
        <p:nvSpPr>
          <p:cNvPr id="18" name="Google Shape;581;p66">
            <a:extLst>
              <a:ext uri="{FF2B5EF4-FFF2-40B4-BE49-F238E27FC236}">
                <a16:creationId xmlns:a16="http://schemas.microsoft.com/office/drawing/2014/main" id="{59491812-DE32-4A52-8AD6-18015AF5CA8A}"/>
              </a:ext>
            </a:extLst>
          </p:cNvPr>
          <p:cNvSpPr txBox="1"/>
          <p:nvPr/>
        </p:nvSpPr>
        <p:spPr>
          <a:xfrm>
            <a:off x="5686425" y="13227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1</a:t>
            </a:r>
            <a:endParaRPr sz="1350">
              <a:latin typeface="+mj-lt"/>
            </a:endParaRPr>
          </a:p>
        </p:txBody>
      </p:sp>
      <p:sp>
        <p:nvSpPr>
          <p:cNvPr id="19" name="Google Shape;582;p66">
            <a:extLst>
              <a:ext uri="{FF2B5EF4-FFF2-40B4-BE49-F238E27FC236}">
                <a16:creationId xmlns:a16="http://schemas.microsoft.com/office/drawing/2014/main" id="{EB0F1D81-78EE-47D6-AA11-584F27B02F70}"/>
              </a:ext>
            </a:extLst>
          </p:cNvPr>
          <p:cNvSpPr txBox="1"/>
          <p:nvPr/>
        </p:nvSpPr>
        <p:spPr>
          <a:xfrm>
            <a:off x="2543175" y="28086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2</a:t>
            </a:r>
            <a:endParaRPr sz="1350">
              <a:latin typeface="+mj-lt"/>
            </a:endParaRPr>
          </a:p>
        </p:txBody>
      </p:sp>
      <p:sp>
        <p:nvSpPr>
          <p:cNvPr id="20" name="Google Shape;583;p66">
            <a:extLst>
              <a:ext uri="{FF2B5EF4-FFF2-40B4-BE49-F238E27FC236}">
                <a16:creationId xmlns:a16="http://schemas.microsoft.com/office/drawing/2014/main" id="{5728C49E-7985-46DB-B8C4-5417A2E96755}"/>
              </a:ext>
            </a:extLst>
          </p:cNvPr>
          <p:cNvSpPr txBox="1"/>
          <p:nvPr/>
        </p:nvSpPr>
        <p:spPr>
          <a:xfrm>
            <a:off x="5686425" y="2800350"/>
            <a:ext cx="914400" cy="27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3</a:t>
            </a:r>
            <a:endParaRPr sz="135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0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r>
              <a:rPr lang="en-US">
                <a:sym typeface="Arial"/>
              </a:rPr>
              <a:t>Thread Synchronization</a:t>
            </a:r>
            <a:endParaRPr lang="en-US"/>
          </a:p>
        </p:txBody>
      </p:sp>
      <p:sp>
        <p:nvSpPr>
          <p:cNvPr id="644" name="Google Shape;644;p70"/>
          <p:cNvSpPr txBox="1"/>
          <p:nvPr/>
        </p:nvSpPr>
        <p:spPr>
          <a:xfrm>
            <a:off x="1714500" y="16573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Mds[i]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__syncthreads()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func(Mds[i], Mds[i+1]);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45" name="Google Shape;645;p70"/>
          <p:cNvSpPr txBox="1"/>
          <p:nvPr/>
        </p:nvSpPr>
        <p:spPr>
          <a:xfrm>
            <a:off x="4857750" y="16573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Mds[i]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__syncthreads()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func(Mds[i], Mds[i+1]);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46" name="Google Shape;646;p70"/>
          <p:cNvSpPr txBox="1"/>
          <p:nvPr/>
        </p:nvSpPr>
        <p:spPr>
          <a:xfrm>
            <a:off x="1714500" y="31432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</a:t>
            </a:r>
            <a:r>
              <a:rPr lang="en-US" sz="1350" err="1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47" name="Google Shape;647;p70"/>
          <p:cNvSpPr txBox="1"/>
          <p:nvPr/>
        </p:nvSpPr>
        <p:spPr>
          <a:xfrm>
            <a:off x="4857750" y="31432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Mds[i]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__syncthreads()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func(Mds[i], Mds[i+1]);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48" name="Google Shape;648;p70"/>
          <p:cNvSpPr/>
          <p:nvPr/>
        </p:nvSpPr>
        <p:spPr>
          <a:xfrm>
            <a:off x="1371600" y="19431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70"/>
          <p:cNvSpPr/>
          <p:nvPr/>
        </p:nvSpPr>
        <p:spPr>
          <a:xfrm>
            <a:off x="4514850" y="19431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70"/>
          <p:cNvSpPr/>
          <p:nvPr/>
        </p:nvSpPr>
        <p:spPr>
          <a:xfrm>
            <a:off x="1371600" y="34290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70"/>
          <p:cNvSpPr/>
          <p:nvPr/>
        </p:nvSpPr>
        <p:spPr>
          <a:xfrm>
            <a:off x="4514850" y="34290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579;p66">
            <a:extLst>
              <a:ext uri="{FF2B5EF4-FFF2-40B4-BE49-F238E27FC236}">
                <a16:creationId xmlns:a16="http://schemas.microsoft.com/office/drawing/2014/main" id="{CBC74DB1-0310-47BD-A539-0E528CF6EC43}"/>
              </a:ext>
            </a:extLst>
          </p:cNvPr>
          <p:cNvSpPr txBox="1"/>
          <p:nvPr/>
        </p:nvSpPr>
        <p:spPr>
          <a:xfrm>
            <a:off x="3914775" y="4629150"/>
            <a:ext cx="131445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Time:  3</a:t>
            </a:r>
            <a:endParaRPr sz="1350">
              <a:latin typeface="+mj-lt"/>
            </a:endParaRPr>
          </a:p>
        </p:txBody>
      </p:sp>
      <p:sp>
        <p:nvSpPr>
          <p:cNvPr id="17" name="Google Shape;580;p66">
            <a:extLst>
              <a:ext uri="{FF2B5EF4-FFF2-40B4-BE49-F238E27FC236}">
                <a16:creationId xmlns:a16="http://schemas.microsoft.com/office/drawing/2014/main" id="{6CEF5832-5D5E-43B7-AD18-874D0460403F}"/>
              </a:ext>
            </a:extLst>
          </p:cNvPr>
          <p:cNvSpPr txBox="1"/>
          <p:nvPr/>
        </p:nvSpPr>
        <p:spPr>
          <a:xfrm>
            <a:off x="2543175" y="13227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0</a:t>
            </a:r>
            <a:endParaRPr sz="1350">
              <a:latin typeface="+mj-lt"/>
            </a:endParaRPr>
          </a:p>
        </p:txBody>
      </p:sp>
      <p:sp>
        <p:nvSpPr>
          <p:cNvPr id="18" name="Google Shape;581;p66">
            <a:extLst>
              <a:ext uri="{FF2B5EF4-FFF2-40B4-BE49-F238E27FC236}">
                <a16:creationId xmlns:a16="http://schemas.microsoft.com/office/drawing/2014/main" id="{9F51F05C-B6F3-4FB7-886E-F8708679DEE3}"/>
              </a:ext>
            </a:extLst>
          </p:cNvPr>
          <p:cNvSpPr txBox="1"/>
          <p:nvPr/>
        </p:nvSpPr>
        <p:spPr>
          <a:xfrm>
            <a:off x="5686425" y="13227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1</a:t>
            </a:r>
            <a:endParaRPr sz="1350">
              <a:latin typeface="+mj-lt"/>
            </a:endParaRPr>
          </a:p>
        </p:txBody>
      </p:sp>
      <p:sp>
        <p:nvSpPr>
          <p:cNvPr id="19" name="Google Shape;582;p66">
            <a:extLst>
              <a:ext uri="{FF2B5EF4-FFF2-40B4-BE49-F238E27FC236}">
                <a16:creationId xmlns:a16="http://schemas.microsoft.com/office/drawing/2014/main" id="{C6676FBD-AD0A-4857-82D8-C51784B17910}"/>
              </a:ext>
            </a:extLst>
          </p:cNvPr>
          <p:cNvSpPr txBox="1"/>
          <p:nvPr/>
        </p:nvSpPr>
        <p:spPr>
          <a:xfrm>
            <a:off x="2543175" y="28086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2</a:t>
            </a:r>
            <a:endParaRPr sz="1350">
              <a:latin typeface="+mj-lt"/>
            </a:endParaRPr>
          </a:p>
        </p:txBody>
      </p:sp>
      <p:sp>
        <p:nvSpPr>
          <p:cNvPr id="20" name="Google Shape;583;p66">
            <a:extLst>
              <a:ext uri="{FF2B5EF4-FFF2-40B4-BE49-F238E27FC236}">
                <a16:creationId xmlns:a16="http://schemas.microsoft.com/office/drawing/2014/main" id="{77E5AE80-1589-4E7F-879F-CFBCB45F1934}"/>
              </a:ext>
            </a:extLst>
          </p:cNvPr>
          <p:cNvSpPr txBox="1"/>
          <p:nvPr/>
        </p:nvSpPr>
        <p:spPr>
          <a:xfrm>
            <a:off x="5686425" y="2800350"/>
            <a:ext cx="914400" cy="27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3</a:t>
            </a:r>
            <a:endParaRPr sz="135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1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r>
              <a:rPr lang="en-US">
                <a:sym typeface="Arial"/>
              </a:rPr>
              <a:t>Thread Synchronization</a:t>
            </a:r>
            <a:endParaRPr lang="en-US"/>
          </a:p>
        </p:txBody>
      </p:sp>
      <p:sp>
        <p:nvSpPr>
          <p:cNvPr id="663" name="Google Shape;663;p71"/>
          <p:cNvSpPr txBox="1"/>
          <p:nvPr/>
        </p:nvSpPr>
        <p:spPr>
          <a:xfrm>
            <a:off x="1714500" y="16573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</a:t>
            </a:r>
            <a:r>
              <a:rPr lang="en-US" sz="1350" err="1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64" name="Google Shape;664;p71"/>
          <p:cNvSpPr txBox="1"/>
          <p:nvPr/>
        </p:nvSpPr>
        <p:spPr>
          <a:xfrm>
            <a:off x="4857750" y="16573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Mds[i]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__syncthreads()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func(Mds[i], Mds[i+1]);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65" name="Google Shape;665;p71"/>
          <p:cNvSpPr txBox="1"/>
          <p:nvPr/>
        </p:nvSpPr>
        <p:spPr>
          <a:xfrm>
            <a:off x="1714500" y="31432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Mds[i]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__syncthreads()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func(Mds[i], Mds[i+1]);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66" name="Google Shape;666;p71"/>
          <p:cNvSpPr txBox="1"/>
          <p:nvPr/>
        </p:nvSpPr>
        <p:spPr>
          <a:xfrm>
            <a:off x="4857750" y="31432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Mds[i]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__syncthreads()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func(Mds[i], Mds[i+1]);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67" name="Google Shape;667;p71"/>
          <p:cNvSpPr/>
          <p:nvPr/>
        </p:nvSpPr>
        <p:spPr>
          <a:xfrm>
            <a:off x="1371600" y="19431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71"/>
          <p:cNvSpPr/>
          <p:nvPr/>
        </p:nvSpPr>
        <p:spPr>
          <a:xfrm>
            <a:off x="4514850" y="19431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71"/>
          <p:cNvSpPr/>
          <p:nvPr/>
        </p:nvSpPr>
        <p:spPr>
          <a:xfrm>
            <a:off x="1371600" y="34290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71"/>
          <p:cNvSpPr/>
          <p:nvPr/>
        </p:nvSpPr>
        <p:spPr>
          <a:xfrm>
            <a:off x="4514850" y="34290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71"/>
          <p:cNvSpPr txBox="1"/>
          <p:nvPr/>
        </p:nvSpPr>
        <p:spPr>
          <a:xfrm>
            <a:off x="1714500" y="3992166"/>
            <a:ext cx="5772150" cy="62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>
                <a:solidFill>
                  <a:schemeClr val="dk1"/>
                </a:solidFill>
                <a:ea typeface="Arial"/>
                <a:cs typeface="Arial"/>
                <a:sym typeface="Arial"/>
              </a:rPr>
              <a:t>All threads in block have reached barrier, any thread can continue</a:t>
            </a:r>
            <a:endParaRPr sz="1350"/>
          </a:p>
        </p:txBody>
      </p:sp>
      <p:sp>
        <p:nvSpPr>
          <p:cNvPr id="17" name="Google Shape;579;p66">
            <a:extLst>
              <a:ext uri="{FF2B5EF4-FFF2-40B4-BE49-F238E27FC236}">
                <a16:creationId xmlns:a16="http://schemas.microsoft.com/office/drawing/2014/main" id="{185D574C-E93E-43A2-8087-008D65974A29}"/>
              </a:ext>
            </a:extLst>
          </p:cNvPr>
          <p:cNvSpPr txBox="1"/>
          <p:nvPr/>
        </p:nvSpPr>
        <p:spPr>
          <a:xfrm>
            <a:off x="3914775" y="4629150"/>
            <a:ext cx="131445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Time:  3</a:t>
            </a:r>
            <a:endParaRPr sz="1350">
              <a:latin typeface="+mj-lt"/>
            </a:endParaRPr>
          </a:p>
        </p:txBody>
      </p:sp>
      <p:sp>
        <p:nvSpPr>
          <p:cNvPr id="18" name="Google Shape;580;p66">
            <a:extLst>
              <a:ext uri="{FF2B5EF4-FFF2-40B4-BE49-F238E27FC236}">
                <a16:creationId xmlns:a16="http://schemas.microsoft.com/office/drawing/2014/main" id="{3F7896AD-79E0-4738-AD4D-375F5C128973}"/>
              </a:ext>
            </a:extLst>
          </p:cNvPr>
          <p:cNvSpPr txBox="1"/>
          <p:nvPr/>
        </p:nvSpPr>
        <p:spPr>
          <a:xfrm>
            <a:off x="2543175" y="13227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0</a:t>
            </a:r>
            <a:endParaRPr sz="1350">
              <a:latin typeface="+mj-lt"/>
            </a:endParaRPr>
          </a:p>
        </p:txBody>
      </p:sp>
      <p:sp>
        <p:nvSpPr>
          <p:cNvPr id="19" name="Google Shape;581;p66">
            <a:extLst>
              <a:ext uri="{FF2B5EF4-FFF2-40B4-BE49-F238E27FC236}">
                <a16:creationId xmlns:a16="http://schemas.microsoft.com/office/drawing/2014/main" id="{B334C652-6506-48D0-B2CD-838ACF3AFAC2}"/>
              </a:ext>
            </a:extLst>
          </p:cNvPr>
          <p:cNvSpPr txBox="1"/>
          <p:nvPr/>
        </p:nvSpPr>
        <p:spPr>
          <a:xfrm>
            <a:off x="5686425" y="13227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1</a:t>
            </a:r>
            <a:endParaRPr sz="1350">
              <a:latin typeface="+mj-lt"/>
            </a:endParaRPr>
          </a:p>
        </p:txBody>
      </p:sp>
      <p:sp>
        <p:nvSpPr>
          <p:cNvPr id="20" name="Google Shape;582;p66">
            <a:extLst>
              <a:ext uri="{FF2B5EF4-FFF2-40B4-BE49-F238E27FC236}">
                <a16:creationId xmlns:a16="http://schemas.microsoft.com/office/drawing/2014/main" id="{15AFDCF9-627B-4948-83AB-68BE6C2B22BF}"/>
              </a:ext>
            </a:extLst>
          </p:cNvPr>
          <p:cNvSpPr txBox="1"/>
          <p:nvPr/>
        </p:nvSpPr>
        <p:spPr>
          <a:xfrm>
            <a:off x="2543175" y="28086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2</a:t>
            </a:r>
            <a:endParaRPr sz="1350">
              <a:latin typeface="+mj-lt"/>
            </a:endParaRPr>
          </a:p>
        </p:txBody>
      </p:sp>
      <p:sp>
        <p:nvSpPr>
          <p:cNvPr id="21" name="Google Shape;583;p66">
            <a:extLst>
              <a:ext uri="{FF2B5EF4-FFF2-40B4-BE49-F238E27FC236}">
                <a16:creationId xmlns:a16="http://schemas.microsoft.com/office/drawing/2014/main" id="{00521F11-5582-45AA-86F5-F4C6628A993B}"/>
              </a:ext>
            </a:extLst>
          </p:cNvPr>
          <p:cNvSpPr txBox="1"/>
          <p:nvPr/>
        </p:nvSpPr>
        <p:spPr>
          <a:xfrm>
            <a:off x="5686425" y="2800350"/>
            <a:ext cx="914400" cy="27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3</a:t>
            </a:r>
            <a:endParaRPr sz="135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0BA0E8-C0F0-4906-8F91-182EB2150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6F5A4E-0916-460D-94FD-7B24BC94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Addition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901E6-6043-4B69-85D2-849D12D5D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Goal: Add 2 x “N” Element Vectors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C84E939-52D6-4B7D-9113-31450DE5E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765422"/>
              </p:ext>
            </p:extLst>
          </p:nvPr>
        </p:nvGraphicFramePr>
        <p:xfrm>
          <a:off x="1435794" y="1951043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F3B131-28B3-417D-AD00-1C7E19E7B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903088"/>
              </p:ext>
            </p:extLst>
          </p:nvPr>
        </p:nvGraphicFramePr>
        <p:xfrm>
          <a:off x="1435794" y="2747768"/>
          <a:ext cx="60960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2C8C57-8F77-4A23-8BB9-78F3B3461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85568"/>
              </p:ext>
            </p:extLst>
          </p:nvPr>
        </p:nvGraphicFramePr>
        <p:xfrm>
          <a:off x="1376952" y="3544493"/>
          <a:ext cx="60960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sp>
        <p:nvSpPr>
          <p:cNvPr id="8" name="Cross 7">
            <a:extLst>
              <a:ext uri="{FF2B5EF4-FFF2-40B4-BE49-F238E27FC236}">
                <a16:creationId xmlns:a16="http://schemas.microsoft.com/office/drawing/2014/main" id="{3446BB54-925E-4523-B57B-29C8E873ECC4}"/>
              </a:ext>
            </a:extLst>
          </p:cNvPr>
          <p:cNvSpPr/>
          <p:nvPr/>
        </p:nvSpPr>
        <p:spPr>
          <a:xfrm>
            <a:off x="4372066" y="2394089"/>
            <a:ext cx="223455" cy="232275"/>
          </a:xfrm>
          <a:prstGeom prst="plus">
            <a:avLst>
              <a:gd name="adj" fmla="val 3947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AD99264A-AAFA-4D0C-811C-673B9D19F864}"/>
              </a:ext>
            </a:extLst>
          </p:cNvPr>
          <p:cNvSpPr/>
          <p:nvPr/>
        </p:nvSpPr>
        <p:spPr>
          <a:xfrm>
            <a:off x="4331637" y="3229666"/>
            <a:ext cx="304311" cy="281781"/>
          </a:xfrm>
          <a:prstGeom prst="mathEqual">
            <a:avLst>
              <a:gd name="adj1" fmla="val 17259"/>
              <a:gd name="adj2" fmla="val 1176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295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2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r>
              <a:rPr lang="en-US">
                <a:sym typeface="Arial"/>
              </a:rPr>
              <a:t>Thread Synchronization</a:t>
            </a:r>
            <a:endParaRPr lang="en-US"/>
          </a:p>
        </p:txBody>
      </p:sp>
      <p:sp>
        <p:nvSpPr>
          <p:cNvPr id="683" name="Google Shape;683;p72"/>
          <p:cNvSpPr txBox="1"/>
          <p:nvPr/>
        </p:nvSpPr>
        <p:spPr>
          <a:xfrm>
            <a:off x="1714500" y="16573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</a:t>
            </a:r>
            <a:r>
              <a:rPr lang="en-US" sz="1350" err="1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84" name="Google Shape;684;p72"/>
          <p:cNvSpPr txBox="1"/>
          <p:nvPr/>
        </p:nvSpPr>
        <p:spPr>
          <a:xfrm>
            <a:off x="4857750" y="16573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Mds[i]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__syncthreads()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func(Mds[i], Mds[i+1]);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85" name="Google Shape;685;p72"/>
          <p:cNvSpPr txBox="1"/>
          <p:nvPr/>
        </p:nvSpPr>
        <p:spPr>
          <a:xfrm>
            <a:off x="1714500" y="31432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Mds[i]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__syncthreads()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func(Mds[i], Mds[i+1]);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86" name="Google Shape;686;p72"/>
          <p:cNvSpPr txBox="1"/>
          <p:nvPr/>
        </p:nvSpPr>
        <p:spPr>
          <a:xfrm>
            <a:off x="4857750" y="31432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Mds[i]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__syncthreads()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func(Mds[i], Mds[i+1]);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87" name="Google Shape;687;p72"/>
          <p:cNvSpPr/>
          <p:nvPr/>
        </p:nvSpPr>
        <p:spPr>
          <a:xfrm>
            <a:off x="1371600" y="19431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72"/>
          <p:cNvSpPr/>
          <p:nvPr/>
        </p:nvSpPr>
        <p:spPr>
          <a:xfrm>
            <a:off x="4514850" y="19431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72"/>
          <p:cNvSpPr/>
          <p:nvPr/>
        </p:nvSpPr>
        <p:spPr>
          <a:xfrm>
            <a:off x="1371600" y="36576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72"/>
          <p:cNvSpPr/>
          <p:nvPr/>
        </p:nvSpPr>
        <p:spPr>
          <a:xfrm>
            <a:off x="4514850" y="36576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579;p66">
            <a:extLst>
              <a:ext uri="{FF2B5EF4-FFF2-40B4-BE49-F238E27FC236}">
                <a16:creationId xmlns:a16="http://schemas.microsoft.com/office/drawing/2014/main" id="{2936E0C8-A8B0-484A-BBCF-D3C139C67D74}"/>
              </a:ext>
            </a:extLst>
          </p:cNvPr>
          <p:cNvSpPr txBox="1"/>
          <p:nvPr/>
        </p:nvSpPr>
        <p:spPr>
          <a:xfrm>
            <a:off x="3914775" y="4629150"/>
            <a:ext cx="131445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Time:  4</a:t>
            </a:r>
            <a:endParaRPr sz="1350">
              <a:latin typeface="+mj-lt"/>
            </a:endParaRPr>
          </a:p>
        </p:txBody>
      </p:sp>
      <p:sp>
        <p:nvSpPr>
          <p:cNvPr id="17" name="Google Shape;580;p66">
            <a:extLst>
              <a:ext uri="{FF2B5EF4-FFF2-40B4-BE49-F238E27FC236}">
                <a16:creationId xmlns:a16="http://schemas.microsoft.com/office/drawing/2014/main" id="{2CCAD8AF-A0B5-45FE-94CB-1CF66763529C}"/>
              </a:ext>
            </a:extLst>
          </p:cNvPr>
          <p:cNvSpPr txBox="1"/>
          <p:nvPr/>
        </p:nvSpPr>
        <p:spPr>
          <a:xfrm>
            <a:off x="2543175" y="13227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0</a:t>
            </a:r>
            <a:endParaRPr sz="1350">
              <a:latin typeface="+mj-lt"/>
            </a:endParaRPr>
          </a:p>
        </p:txBody>
      </p:sp>
      <p:sp>
        <p:nvSpPr>
          <p:cNvPr id="18" name="Google Shape;581;p66">
            <a:extLst>
              <a:ext uri="{FF2B5EF4-FFF2-40B4-BE49-F238E27FC236}">
                <a16:creationId xmlns:a16="http://schemas.microsoft.com/office/drawing/2014/main" id="{76CC94DF-9901-495C-911D-F110ED9108BD}"/>
              </a:ext>
            </a:extLst>
          </p:cNvPr>
          <p:cNvSpPr txBox="1"/>
          <p:nvPr/>
        </p:nvSpPr>
        <p:spPr>
          <a:xfrm>
            <a:off x="5686425" y="13227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1</a:t>
            </a:r>
            <a:endParaRPr sz="1350">
              <a:latin typeface="+mj-lt"/>
            </a:endParaRPr>
          </a:p>
        </p:txBody>
      </p:sp>
      <p:sp>
        <p:nvSpPr>
          <p:cNvPr id="19" name="Google Shape;582;p66">
            <a:extLst>
              <a:ext uri="{FF2B5EF4-FFF2-40B4-BE49-F238E27FC236}">
                <a16:creationId xmlns:a16="http://schemas.microsoft.com/office/drawing/2014/main" id="{ECD52A59-E063-418F-9BD9-5BB48816D32C}"/>
              </a:ext>
            </a:extLst>
          </p:cNvPr>
          <p:cNvSpPr txBox="1"/>
          <p:nvPr/>
        </p:nvSpPr>
        <p:spPr>
          <a:xfrm>
            <a:off x="2543175" y="28086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2</a:t>
            </a:r>
            <a:endParaRPr sz="1350">
              <a:latin typeface="+mj-lt"/>
            </a:endParaRPr>
          </a:p>
        </p:txBody>
      </p:sp>
      <p:sp>
        <p:nvSpPr>
          <p:cNvPr id="20" name="Google Shape;583;p66">
            <a:extLst>
              <a:ext uri="{FF2B5EF4-FFF2-40B4-BE49-F238E27FC236}">
                <a16:creationId xmlns:a16="http://schemas.microsoft.com/office/drawing/2014/main" id="{50084D8B-71DE-4281-B1E7-55E1FE5E92D1}"/>
              </a:ext>
            </a:extLst>
          </p:cNvPr>
          <p:cNvSpPr txBox="1"/>
          <p:nvPr/>
        </p:nvSpPr>
        <p:spPr>
          <a:xfrm>
            <a:off x="5686425" y="2800350"/>
            <a:ext cx="914400" cy="27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3</a:t>
            </a:r>
            <a:endParaRPr sz="135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3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r>
              <a:rPr lang="en-US">
                <a:sym typeface="Arial"/>
              </a:rPr>
              <a:t>Thread Synchronization</a:t>
            </a:r>
            <a:endParaRPr lang="en-US"/>
          </a:p>
        </p:txBody>
      </p:sp>
      <p:sp>
        <p:nvSpPr>
          <p:cNvPr id="702" name="Google Shape;702;p73"/>
          <p:cNvSpPr txBox="1"/>
          <p:nvPr/>
        </p:nvSpPr>
        <p:spPr>
          <a:xfrm>
            <a:off x="1714500" y="16573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</a:t>
            </a:r>
            <a:r>
              <a:rPr lang="en-US" sz="1350" err="1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703" name="Google Shape;703;p73"/>
          <p:cNvSpPr txBox="1"/>
          <p:nvPr/>
        </p:nvSpPr>
        <p:spPr>
          <a:xfrm>
            <a:off x="4857750" y="16573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Mds[i]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__syncthreads()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func(Mds[i], Mds[i+1]);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704" name="Google Shape;704;p73"/>
          <p:cNvSpPr txBox="1"/>
          <p:nvPr/>
        </p:nvSpPr>
        <p:spPr>
          <a:xfrm>
            <a:off x="1714500" y="31432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Mds[i]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__syncthreads()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func(Mds[i], Mds[i+1]);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705" name="Google Shape;705;p73"/>
          <p:cNvSpPr txBox="1"/>
          <p:nvPr/>
        </p:nvSpPr>
        <p:spPr>
          <a:xfrm>
            <a:off x="4857750" y="3143250"/>
            <a:ext cx="2571750" cy="742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Mds[i] = Md[j];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__syncthreads()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270"/>
              </a:spcBef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func(Mds[i], Mds[i+1]);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711" name="Google Shape;711;p73"/>
          <p:cNvSpPr/>
          <p:nvPr/>
        </p:nvSpPr>
        <p:spPr>
          <a:xfrm>
            <a:off x="1371600" y="21717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73"/>
          <p:cNvSpPr/>
          <p:nvPr/>
        </p:nvSpPr>
        <p:spPr>
          <a:xfrm>
            <a:off x="4514850" y="2171700"/>
            <a:ext cx="28575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579;p66">
            <a:extLst>
              <a:ext uri="{FF2B5EF4-FFF2-40B4-BE49-F238E27FC236}">
                <a16:creationId xmlns:a16="http://schemas.microsoft.com/office/drawing/2014/main" id="{9F07A28F-F394-485F-92C8-22F00E7E47B5}"/>
              </a:ext>
            </a:extLst>
          </p:cNvPr>
          <p:cNvSpPr txBox="1"/>
          <p:nvPr/>
        </p:nvSpPr>
        <p:spPr>
          <a:xfrm>
            <a:off x="3914775" y="4629150"/>
            <a:ext cx="131445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Time:  5</a:t>
            </a:r>
            <a:endParaRPr sz="1350">
              <a:latin typeface="+mj-lt"/>
            </a:endParaRPr>
          </a:p>
        </p:txBody>
      </p:sp>
      <p:sp>
        <p:nvSpPr>
          <p:cNvPr id="15" name="Google Shape;580;p66">
            <a:extLst>
              <a:ext uri="{FF2B5EF4-FFF2-40B4-BE49-F238E27FC236}">
                <a16:creationId xmlns:a16="http://schemas.microsoft.com/office/drawing/2014/main" id="{B0890B63-54E0-4F30-B1B6-B51C800575A5}"/>
              </a:ext>
            </a:extLst>
          </p:cNvPr>
          <p:cNvSpPr txBox="1"/>
          <p:nvPr/>
        </p:nvSpPr>
        <p:spPr>
          <a:xfrm>
            <a:off x="2543175" y="13227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0</a:t>
            </a:r>
            <a:endParaRPr sz="1350">
              <a:latin typeface="+mj-lt"/>
            </a:endParaRPr>
          </a:p>
        </p:txBody>
      </p:sp>
      <p:sp>
        <p:nvSpPr>
          <p:cNvPr id="16" name="Google Shape;581;p66">
            <a:extLst>
              <a:ext uri="{FF2B5EF4-FFF2-40B4-BE49-F238E27FC236}">
                <a16:creationId xmlns:a16="http://schemas.microsoft.com/office/drawing/2014/main" id="{436150A1-F1A1-473B-BC0D-4167EE609948}"/>
              </a:ext>
            </a:extLst>
          </p:cNvPr>
          <p:cNvSpPr txBox="1"/>
          <p:nvPr/>
        </p:nvSpPr>
        <p:spPr>
          <a:xfrm>
            <a:off x="5686425" y="13227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1</a:t>
            </a:r>
            <a:endParaRPr sz="1350">
              <a:latin typeface="+mj-lt"/>
            </a:endParaRPr>
          </a:p>
        </p:txBody>
      </p:sp>
      <p:sp>
        <p:nvSpPr>
          <p:cNvPr id="17" name="Google Shape;582;p66">
            <a:extLst>
              <a:ext uri="{FF2B5EF4-FFF2-40B4-BE49-F238E27FC236}">
                <a16:creationId xmlns:a16="http://schemas.microsoft.com/office/drawing/2014/main" id="{B310798F-118A-47DE-B02F-22FE472F8333}"/>
              </a:ext>
            </a:extLst>
          </p:cNvPr>
          <p:cNvSpPr txBox="1"/>
          <p:nvPr/>
        </p:nvSpPr>
        <p:spPr>
          <a:xfrm>
            <a:off x="2543175" y="2808686"/>
            <a:ext cx="914400" cy="2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2</a:t>
            </a:r>
            <a:endParaRPr sz="1350">
              <a:latin typeface="+mj-lt"/>
            </a:endParaRPr>
          </a:p>
        </p:txBody>
      </p:sp>
      <p:sp>
        <p:nvSpPr>
          <p:cNvPr id="18" name="Google Shape;583;p66">
            <a:extLst>
              <a:ext uri="{FF2B5EF4-FFF2-40B4-BE49-F238E27FC236}">
                <a16:creationId xmlns:a16="http://schemas.microsoft.com/office/drawing/2014/main" id="{9BAA14F4-83B8-41A2-9D22-133E04F9F138}"/>
              </a:ext>
            </a:extLst>
          </p:cNvPr>
          <p:cNvSpPr txBox="1"/>
          <p:nvPr/>
        </p:nvSpPr>
        <p:spPr>
          <a:xfrm>
            <a:off x="5686425" y="2800350"/>
            <a:ext cx="914400" cy="27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Thread  3</a:t>
            </a:r>
            <a:endParaRPr sz="135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4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Thread Synchronization</a:t>
            </a:r>
            <a:endParaRPr lang="en-US"/>
          </a:p>
        </p:txBody>
      </p:sp>
      <p:sp>
        <p:nvSpPr>
          <p:cNvPr id="720" name="Google Shape;720;p74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Why is it important that execution time be similar among threads?</a:t>
            </a:r>
            <a:endParaRPr lang="en-US"/>
          </a:p>
          <a:p>
            <a:r>
              <a:rPr lang="en-US">
                <a:sym typeface="Arial"/>
              </a:rPr>
              <a:t>Why does it only synchronize within a block?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Thread Synchronization</a:t>
            </a:r>
            <a:endParaRPr lang="en-US"/>
          </a:p>
        </p:txBody>
      </p:sp>
      <p:pic>
        <p:nvPicPr>
          <p:cNvPr id="728" name="Google Shape;728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3941" y="1628776"/>
            <a:ext cx="5616119" cy="2772297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5"/>
          <p:cNvSpPr txBox="1"/>
          <p:nvPr/>
        </p:nvSpPr>
        <p:spPr>
          <a:xfrm>
            <a:off x="1143000" y="4914901"/>
            <a:ext cx="6858000" cy="20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from http://courses.engr.illinois.edu/ece498/al/textbook/Chapter3-CudaThreadingModel.pdf</a:t>
            </a:r>
            <a:endParaRPr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6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Thread Synchronization</a:t>
            </a:r>
            <a:endParaRPr lang="en-US"/>
          </a:p>
        </p:txBody>
      </p:sp>
      <p:sp>
        <p:nvSpPr>
          <p:cNvPr id="737" name="Google Shape;737;p76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Can </a:t>
            </a: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__</a:t>
            </a:r>
            <a:r>
              <a:rPr lang="en-US" sz="2800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syncthreads</a:t>
            </a: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()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 </a:t>
            </a:r>
            <a:r>
              <a:rPr lang="en-US">
                <a:sym typeface="Arial"/>
              </a:rPr>
              <a:t>cause a thread to hang?</a:t>
            </a:r>
            <a:endParaRPr lang="en-US"/>
          </a:p>
          <a:p>
            <a:endParaRPr lang="en-US"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7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Thread Synchronization</a:t>
            </a:r>
            <a:endParaRPr lang="en-US"/>
          </a:p>
        </p:txBody>
      </p:sp>
      <p:sp>
        <p:nvSpPr>
          <p:cNvPr id="745" name="Google Shape;745;p77"/>
          <p:cNvSpPr txBox="1"/>
          <p:nvPr/>
        </p:nvSpPr>
        <p:spPr>
          <a:xfrm>
            <a:off x="1485900" y="1885950"/>
            <a:ext cx="6172200" cy="222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2100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if</a:t>
            </a: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  <a:r>
              <a:rPr lang="en-US" sz="21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someCondition</a:t>
            </a: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2100">
              <a:latin typeface="Consolas" panose="020B0609020204030204" pitchFamily="49" charset="0"/>
            </a:endParaRPr>
          </a:p>
          <a:p>
            <a:pPr marL="257175" indent="-257175">
              <a:spcBef>
                <a:spcPts val="480"/>
              </a:spcBef>
            </a:pP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2100">
              <a:latin typeface="Consolas" panose="020B0609020204030204" pitchFamily="49" charset="0"/>
            </a:endParaRPr>
          </a:p>
          <a:p>
            <a:pPr marL="257175" indent="-257175">
              <a:spcBef>
                <a:spcPts val="480"/>
              </a:spcBef>
            </a:pP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</a:t>
            </a:r>
            <a:r>
              <a:rPr lang="en-US" sz="210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</a:t>
            </a:r>
            <a:r>
              <a:rPr lang="en-US" sz="2100" err="1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();</a:t>
            </a:r>
            <a:endParaRPr sz="2100">
              <a:latin typeface="Consolas" panose="020B0609020204030204" pitchFamily="49" charset="0"/>
            </a:endParaRPr>
          </a:p>
          <a:p>
            <a:pPr marL="257175" indent="-257175">
              <a:spcBef>
                <a:spcPts val="480"/>
              </a:spcBef>
            </a:pP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2100">
              <a:latin typeface="Consolas" panose="020B0609020204030204" pitchFamily="49" charset="0"/>
            </a:endParaRPr>
          </a:p>
          <a:p>
            <a:pPr marL="257175" indent="-257175">
              <a:spcBef>
                <a:spcPts val="480"/>
              </a:spcBef>
            </a:pPr>
            <a:r>
              <a:rPr lang="en-US" sz="21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 ...</a:t>
            </a:r>
            <a:endParaRPr sz="210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8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Thread Synchronization</a:t>
            </a:r>
            <a:endParaRPr lang="en-US"/>
          </a:p>
        </p:txBody>
      </p:sp>
      <p:sp>
        <p:nvSpPr>
          <p:cNvPr id="753" name="Google Shape;753;p78"/>
          <p:cNvSpPr txBox="1"/>
          <p:nvPr/>
        </p:nvSpPr>
        <p:spPr>
          <a:xfrm>
            <a:off x="1485900" y="1428750"/>
            <a:ext cx="61722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2100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if</a:t>
            </a: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  <a:r>
              <a:rPr lang="en-US" sz="21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someCondition</a:t>
            </a: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2100">
              <a:latin typeface="Consolas" panose="020B0609020204030204" pitchFamily="49" charset="0"/>
            </a:endParaRPr>
          </a:p>
          <a:p>
            <a:pPr marL="257175" indent="-257175">
              <a:spcBef>
                <a:spcPts val="480"/>
              </a:spcBef>
            </a:pP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2100">
              <a:latin typeface="Consolas" panose="020B0609020204030204" pitchFamily="49" charset="0"/>
            </a:endParaRPr>
          </a:p>
          <a:p>
            <a:pPr marL="257175" indent="-257175">
              <a:spcBef>
                <a:spcPts val="480"/>
              </a:spcBef>
            </a:pP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</a:t>
            </a:r>
            <a:r>
              <a:rPr lang="en-US" sz="210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</a:t>
            </a:r>
            <a:r>
              <a:rPr lang="en-US" sz="2100" err="1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();</a:t>
            </a:r>
            <a:endParaRPr sz="2100">
              <a:latin typeface="Consolas" panose="020B0609020204030204" pitchFamily="49" charset="0"/>
            </a:endParaRPr>
          </a:p>
          <a:p>
            <a:pPr marL="257175" indent="-257175">
              <a:spcBef>
                <a:spcPts val="480"/>
              </a:spcBef>
            </a:pP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2100">
              <a:latin typeface="Consolas" panose="020B0609020204030204" pitchFamily="49" charset="0"/>
            </a:endParaRPr>
          </a:p>
          <a:p>
            <a:pPr marL="257175" indent="-257175">
              <a:spcBef>
                <a:spcPts val="480"/>
              </a:spcBef>
            </a:pPr>
            <a:r>
              <a:rPr lang="en-US" sz="2100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else</a:t>
            </a:r>
            <a:endParaRPr sz="2100">
              <a:latin typeface="Consolas" panose="020B0609020204030204" pitchFamily="49" charset="0"/>
            </a:endParaRPr>
          </a:p>
          <a:p>
            <a:pPr marL="257175" indent="-257175">
              <a:spcBef>
                <a:spcPts val="480"/>
              </a:spcBef>
            </a:pP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2100">
              <a:latin typeface="Consolas" panose="020B0609020204030204" pitchFamily="49" charset="0"/>
            </a:endParaRPr>
          </a:p>
          <a:p>
            <a:pPr marL="257175" indent="-257175">
              <a:spcBef>
                <a:spcPts val="480"/>
              </a:spcBef>
            </a:pP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</a:t>
            </a:r>
            <a:r>
              <a:rPr lang="en-US" sz="210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</a:t>
            </a:r>
            <a:r>
              <a:rPr lang="en-US" sz="2100" err="1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();</a:t>
            </a:r>
            <a:endParaRPr sz="2100">
              <a:latin typeface="Consolas" panose="020B0609020204030204" pitchFamily="49" charset="0"/>
            </a:endParaRPr>
          </a:p>
          <a:p>
            <a:pPr marL="257175" indent="-257175">
              <a:spcBef>
                <a:spcPts val="480"/>
              </a:spcBef>
            </a:pPr>
            <a:r>
              <a:rPr lang="en-US" sz="21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210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6F3E16-A1A5-448A-97A3-A0907B79F0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Let’s Revisit Matrix Multiply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B228AB-D221-457C-B16E-A290A8607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2190" y="1377189"/>
            <a:ext cx="3514641" cy="34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Matrix Multiply: CPU Implementation</a:t>
            </a:r>
            <a:endParaRPr lang="en-US"/>
          </a:p>
        </p:txBody>
      </p:sp>
      <p:sp>
        <p:nvSpPr>
          <p:cNvPr id="474" name="Google Shape;474;p44"/>
          <p:cNvSpPr txBox="1"/>
          <p:nvPr/>
        </p:nvSpPr>
        <p:spPr>
          <a:xfrm>
            <a:off x="1143000" y="4914901"/>
            <a:ext cx="6858000" cy="20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from:  http://courses.engr.illinois.edu/ece498/al/lectures/lecture3%20cuda%20threads%20spring%202010.ppt </a:t>
            </a:r>
            <a:endParaRPr sz="1350"/>
          </a:p>
        </p:txBody>
      </p:sp>
      <p:sp>
        <p:nvSpPr>
          <p:cNvPr id="475" name="Google Shape;475;p44"/>
          <p:cNvSpPr txBox="1"/>
          <p:nvPr/>
        </p:nvSpPr>
        <p:spPr>
          <a:xfrm>
            <a:off x="957262" y="961043"/>
            <a:ext cx="64008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7500" bIns="351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3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MatrixMultiplyOnHost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 M, 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 N, 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 P, 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width)‏</a:t>
            </a:r>
            <a:endParaRPr sz="13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   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3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 0; </a:t>
            </a:r>
            <a:r>
              <a:rPr lang="en-US" sz="13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&lt; width; ++</a:t>
            </a:r>
            <a:r>
              <a:rPr lang="en-US" sz="13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)‏</a:t>
            </a: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{</a:t>
            </a:r>
            <a:endParaRPr sz="13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j = 0; j &lt; width; ++j)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{	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sum = 0;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k = 0; k &lt; width; ++</a:t>
            </a:r>
            <a:r>
              <a:rPr lang="en-US" sz="135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k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{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a = M[</a:t>
            </a:r>
            <a:r>
              <a:rPr lang="en-US" sz="13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* width + k];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b = N[k * width + j];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sum += a * b;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}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P[</a:t>
            </a:r>
            <a:r>
              <a:rPr lang="en-US" sz="13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* width + j] = sum;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}</a:t>
            </a: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cs typeface="Courier New"/>
                <a:sym typeface="Courier New"/>
              </a:rPr>
              <a:t>    }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endParaRPr sz="13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9159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Matrix Multiply:  CUDA Kernel</a:t>
            </a:r>
            <a:endParaRPr lang="en-US"/>
          </a:p>
        </p:txBody>
      </p:sp>
      <p:sp>
        <p:nvSpPr>
          <p:cNvPr id="541" name="Google Shape;541;p54"/>
          <p:cNvSpPr/>
          <p:nvPr/>
        </p:nvSpPr>
        <p:spPr>
          <a:xfrm>
            <a:off x="1561223" y="814241"/>
            <a:ext cx="6386512" cy="39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6F008A"/>
              </a:buClr>
            </a:pPr>
            <a:r>
              <a:rPr lang="en-US" sz="1200">
                <a:solidFill>
                  <a:srgbClr val="6F008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                     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ty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Initialize accumulator to 0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0;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Multiply and add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k = 0; k &lt;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 k++) {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m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k];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n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[k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+= m * n;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Write value to device memory - each thread has unique index to write to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9448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0BA0E8-C0F0-4906-8F91-182EB2150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6F5A4E-0916-460D-94FD-7B24BC94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Addition - CPU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C84E939-52D6-4B7D-9113-31450DE5E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938470"/>
              </p:ext>
            </p:extLst>
          </p:nvPr>
        </p:nvGraphicFramePr>
        <p:xfrm>
          <a:off x="5696133" y="2194883"/>
          <a:ext cx="333248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195432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F3B131-28B3-417D-AD00-1C7E19E7B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584705"/>
              </p:ext>
            </p:extLst>
          </p:nvPr>
        </p:nvGraphicFramePr>
        <p:xfrm>
          <a:off x="5696132" y="2650961"/>
          <a:ext cx="3332480" cy="243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195432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2C8C57-8F77-4A23-8BB9-78F3B3461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69207"/>
              </p:ext>
            </p:extLst>
          </p:nvPr>
        </p:nvGraphicFramePr>
        <p:xfrm>
          <a:off x="5690381" y="3105659"/>
          <a:ext cx="3332480" cy="243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16023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sp>
        <p:nvSpPr>
          <p:cNvPr id="8" name="Cross 7">
            <a:extLst>
              <a:ext uri="{FF2B5EF4-FFF2-40B4-BE49-F238E27FC236}">
                <a16:creationId xmlns:a16="http://schemas.microsoft.com/office/drawing/2014/main" id="{3446BB54-925E-4523-B57B-29C8E873ECC4}"/>
              </a:ext>
            </a:extLst>
          </p:cNvPr>
          <p:cNvSpPr/>
          <p:nvPr/>
        </p:nvSpPr>
        <p:spPr>
          <a:xfrm>
            <a:off x="7277172" y="2457681"/>
            <a:ext cx="170401" cy="174322"/>
          </a:xfrm>
          <a:prstGeom prst="plus">
            <a:avLst>
              <a:gd name="adj" fmla="val 3947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AD99264A-AAFA-4D0C-811C-673B9D19F864}"/>
              </a:ext>
            </a:extLst>
          </p:cNvPr>
          <p:cNvSpPr/>
          <p:nvPr/>
        </p:nvSpPr>
        <p:spPr>
          <a:xfrm>
            <a:off x="7250645" y="2842608"/>
            <a:ext cx="223456" cy="281781"/>
          </a:xfrm>
          <a:prstGeom prst="mathEqual">
            <a:avLst>
              <a:gd name="adj1" fmla="val 17259"/>
              <a:gd name="adj2" fmla="val 1176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9EBCD-F75F-40D9-A13D-3732286DC54E}"/>
              </a:ext>
            </a:extLst>
          </p:cNvPr>
          <p:cNvSpPr txBox="1"/>
          <p:nvPr/>
        </p:nvSpPr>
        <p:spPr>
          <a:xfrm>
            <a:off x="779152" y="2380943"/>
            <a:ext cx="45749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for(int 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 &lt; N; 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	c[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] = a[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] + b[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07404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/>
          <p:nvPr/>
        </p:nvSpPr>
        <p:spPr>
          <a:xfrm>
            <a:off x="1561223" y="814094"/>
            <a:ext cx="6386512" cy="39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6F008A"/>
              </a:buClr>
            </a:pPr>
            <a:r>
              <a:rPr lang="en-US" sz="1200">
                <a:solidFill>
                  <a:srgbClr val="6F008A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                     </a:t>
            </a:r>
            <a:r>
              <a:rPr lang="en-US" sz="120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ty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Initialize accumulator to 0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0;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Multiply and add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k = 0; k &lt;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 k++) {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m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k];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n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[k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+= m * n;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Write value to device memory - each thread has unique index to write to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540" name="Google Shape;540;p5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Matrix Multiply:  CUDA Kernel</a:t>
            </a:r>
            <a:endParaRPr lang="en-US"/>
          </a:p>
        </p:txBody>
      </p:sp>
      <p:sp>
        <p:nvSpPr>
          <p:cNvPr id="4" name="Google Shape;548;p55">
            <a:extLst>
              <a:ext uri="{FF2B5EF4-FFF2-40B4-BE49-F238E27FC236}">
                <a16:creationId xmlns:a16="http://schemas.microsoft.com/office/drawing/2014/main" id="{6AC7D00E-38B1-40A8-AF38-CC4D14579B36}"/>
              </a:ext>
            </a:extLst>
          </p:cNvPr>
          <p:cNvSpPr/>
          <p:nvPr/>
        </p:nvSpPr>
        <p:spPr>
          <a:xfrm>
            <a:off x="378507" y="1336020"/>
            <a:ext cx="1143000" cy="285750"/>
          </a:xfrm>
          <a:prstGeom prst="borderCallout1">
            <a:avLst>
              <a:gd name="adj1" fmla="val 461"/>
              <a:gd name="adj2" fmla="val 50717"/>
              <a:gd name="adj3" fmla="val -102973"/>
              <a:gd name="adj4" fmla="val 107740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ea typeface="Arial"/>
                <a:cs typeface="Arial"/>
                <a:sym typeface="Arial"/>
              </a:rPr>
              <a:t>Kernel specifier</a:t>
            </a:r>
            <a:endParaRPr sz="105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Google Shape;549;p55">
            <a:extLst>
              <a:ext uri="{FF2B5EF4-FFF2-40B4-BE49-F238E27FC236}">
                <a16:creationId xmlns:a16="http://schemas.microsoft.com/office/drawing/2014/main" id="{BA3C6926-942C-4434-92D5-88427BD66188}"/>
              </a:ext>
            </a:extLst>
          </p:cNvPr>
          <p:cNvSpPr/>
          <p:nvPr/>
        </p:nvSpPr>
        <p:spPr>
          <a:xfrm>
            <a:off x="378507" y="1785795"/>
            <a:ext cx="1143000" cy="285750"/>
          </a:xfrm>
          <a:prstGeom prst="borderCallout1">
            <a:avLst>
              <a:gd name="adj1" fmla="val 49041"/>
              <a:gd name="adj2" fmla="val 99196"/>
              <a:gd name="adj3" fmla="val -236699"/>
              <a:gd name="adj4" fmla="val 196391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ea typeface="Arial"/>
                <a:cs typeface="Arial"/>
                <a:sym typeface="Arial"/>
              </a:rPr>
              <a:t>Always void</a:t>
            </a:r>
            <a:endParaRPr sz="1050"/>
          </a:p>
        </p:txBody>
      </p:sp>
      <p:sp>
        <p:nvSpPr>
          <p:cNvPr id="6" name="Google Shape;550;p55">
            <a:extLst>
              <a:ext uri="{FF2B5EF4-FFF2-40B4-BE49-F238E27FC236}">
                <a16:creationId xmlns:a16="http://schemas.microsoft.com/office/drawing/2014/main" id="{046FE3AE-CDDD-4402-8D2D-83379203B334}"/>
              </a:ext>
            </a:extLst>
          </p:cNvPr>
          <p:cNvSpPr/>
          <p:nvPr/>
        </p:nvSpPr>
        <p:spPr>
          <a:xfrm>
            <a:off x="6364969" y="1478895"/>
            <a:ext cx="1543050" cy="449775"/>
          </a:xfrm>
          <a:prstGeom prst="borderCallout1">
            <a:avLst>
              <a:gd name="adj1" fmla="val 986"/>
              <a:gd name="adj2" fmla="val 15831"/>
              <a:gd name="adj3" fmla="val -81426"/>
              <a:gd name="adj4" fmla="val 15172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ea typeface="Arial"/>
                <a:cs typeface="Arial"/>
                <a:sym typeface="Arial"/>
              </a:rPr>
              <a:t>Specify const buffers</a:t>
            </a:r>
            <a:endParaRPr sz="1050"/>
          </a:p>
          <a:p>
            <a:pPr algn="ctr"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ea typeface="Arial"/>
                <a:cs typeface="Arial"/>
                <a:sym typeface="Arial"/>
              </a:rPr>
              <a:t>for read-only</a:t>
            </a:r>
            <a:endParaRPr sz="1050"/>
          </a:p>
        </p:txBody>
      </p:sp>
      <p:sp>
        <p:nvSpPr>
          <p:cNvPr id="7" name="Google Shape;551;p55">
            <a:extLst>
              <a:ext uri="{FF2B5EF4-FFF2-40B4-BE49-F238E27FC236}">
                <a16:creationId xmlns:a16="http://schemas.microsoft.com/office/drawing/2014/main" id="{BB278B53-B9D1-40D5-BA43-B21E9A2E41DA}"/>
              </a:ext>
            </a:extLst>
          </p:cNvPr>
          <p:cNvSpPr/>
          <p:nvPr/>
        </p:nvSpPr>
        <p:spPr>
          <a:xfrm>
            <a:off x="6364969" y="2015410"/>
            <a:ext cx="1543050" cy="374175"/>
          </a:xfrm>
          <a:prstGeom prst="borderCallout1">
            <a:avLst>
              <a:gd name="adj1" fmla="val 45442"/>
              <a:gd name="adj2" fmla="val -134"/>
              <a:gd name="adj3" fmla="val -198904"/>
              <a:gd name="adj4" fmla="val -77168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ea typeface="Arial"/>
                <a:cs typeface="Arial"/>
                <a:sym typeface="Arial"/>
              </a:rPr>
              <a:t>No const for buffers that will be written to</a:t>
            </a:r>
            <a:endParaRPr sz="105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079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/>
          <p:nvPr/>
        </p:nvSpPr>
        <p:spPr>
          <a:xfrm>
            <a:off x="1561223" y="814241"/>
            <a:ext cx="6386512" cy="39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6F008A"/>
              </a:buClr>
            </a:pPr>
            <a:r>
              <a:rPr lang="en-US" sz="1200">
                <a:solidFill>
                  <a:srgbClr val="6F008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                     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200" b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nt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 b="1"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200" b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ty = </a:t>
            </a:r>
            <a:r>
              <a:rPr lang="en-US" sz="120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 b="1"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Initialize accumulator to 0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0;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Multiply and add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k = 0; k &lt;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 k++) {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m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k];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n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[k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+= m * n;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Write value to device memory - each thread has unique index to write to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540" name="Google Shape;540;p5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Matrix Multiply:  CUDA Kernel</a:t>
            </a:r>
            <a:endParaRPr lang="en-US"/>
          </a:p>
        </p:txBody>
      </p:sp>
      <p:sp>
        <p:nvSpPr>
          <p:cNvPr id="4" name="Google Shape;558;p56">
            <a:extLst>
              <a:ext uri="{FF2B5EF4-FFF2-40B4-BE49-F238E27FC236}">
                <a16:creationId xmlns:a16="http://schemas.microsoft.com/office/drawing/2014/main" id="{12967250-7D7D-48C5-845E-9ECC093CAA6C}"/>
              </a:ext>
            </a:extLst>
          </p:cNvPr>
          <p:cNvSpPr/>
          <p:nvPr/>
        </p:nvSpPr>
        <p:spPr>
          <a:xfrm>
            <a:off x="4552026" y="1407354"/>
            <a:ext cx="2516819" cy="57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649" y="60838"/>
                </a:moveTo>
                <a:lnTo>
                  <a:pt x="-40332" y="60194"/>
                </a:lnTo>
              </a:path>
            </a:pathLst>
          </a:cu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Accessing a Matrix, use 2D threads</a:t>
            </a:r>
            <a:endParaRPr sz="105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261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Matrix Multiply:  CUDA Kernel</a:t>
            </a:r>
            <a:endParaRPr lang="en-US"/>
          </a:p>
        </p:txBody>
      </p:sp>
      <p:sp>
        <p:nvSpPr>
          <p:cNvPr id="541" name="Google Shape;541;p54"/>
          <p:cNvSpPr/>
          <p:nvPr/>
        </p:nvSpPr>
        <p:spPr>
          <a:xfrm>
            <a:off x="1561222" y="814799"/>
            <a:ext cx="6386512" cy="39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6F008A"/>
              </a:buClr>
            </a:pPr>
            <a:r>
              <a:rPr lang="en-US" sz="1200">
                <a:solidFill>
                  <a:srgbClr val="6F008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                     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ty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 b="1">
                <a:solidFill>
                  <a:srgbClr val="008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Initialize accumulator to 0</a:t>
            </a:r>
            <a:endParaRPr sz="1200" b="1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 b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0;</a:t>
            </a:r>
            <a:endParaRPr sz="1200" b="1"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Multiply and add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k = 0; k &lt;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 k++) {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m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k];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n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[k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+= m * n;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Write value to device memory - each thread has unique index to write to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Google Shape;565;p57">
            <a:extLst>
              <a:ext uri="{FF2B5EF4-FFF2-40B4-BE49-F238E27FC236}">
                <a16:creationId xmlns:a16="http://schemas.microsoft.com/office/drawing/2014/main" id="{F2B0A343-0113-49CD-94D3-25E71F865825}"/>
              </a:ext>
            </a:extLst>
          </p:cNvPr>
          <p:cNvSpPr/>
          <p:nvPr/>
        </p:nvSpPr>
        <p:spPr>
          <a:xfrm>
            <a:off x="4754477" y="1968367"/>
            <a:ext cx="2274418" cy="57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649" y="60838"/>
                </a:moveTo>
                <a:lnTo>
                  <a:pt x="-40332" y="60194"/>
                </a:lnTo>
              </a:path>
            </a:pathLst>
          </a:cu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Each kernel thread computes one location of the matrix</a:t>
            </a:r>
            <a:endParaRPr sz="105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348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Matrix Multiply:  CUDA Kernel</a:t>
            </a:r>
            <a:endParaRPr lang="en-US"/>
          </a:p>
        </p:txBody>
      </p:sp>
      <p:sp>
        <p:nvSpPr>
          <p:cNvPr id="541" name="Google Shape;541;p54"/>
          <p:cNvSpPr/>
          <p:nvPr/>
        </p:nvSpPr>
        <p:spPr>
          <a:xfrm>
            <a:off x="1561223" y="814242"/>
            <a:ext cx="6386512" cy="39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6F008A"/>
              </a:buClr>
            </a:pPr>
            <a:r>
              <a:rPr lang="en-US" sz="1200">
                <a:solidFill>
                  <a:srgbClr val="6F008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                     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ty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Initialize accumulator to 0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0;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Multiply and add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 b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(</a:t>
            </a:r>
            <a:r>
              <a:rPr lang="en-US" sz="1200" b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k = 0; k &lt; </a:t>
            </a:r>
            <a:r>
              <a:rPr lang="en-US" sz="1200" b="1">
                <a:solidFill>
                  <a:srgbClr val="80808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 k++) {</a:t>
            </a:r>
            <a:endParaRPr sz="1200" b="1"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m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k];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n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[k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+= m * n;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Write value to device memory - each thread has unique index to write to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Google Shape;572;p58">
            <a:extLst>
              <a:ext uri="{FF2B5EF4-FFF2-40B4-BE49-F238E27FC236}">
                <a16:creationId xmlns:a16="http://schemas.microsoft.com/office/drawing/2014/main" id="{19F15041-E5AB-4D93-9C5B-DA8BE07254A8}"/>
              </a:ext>
            </a:extLst>
          </p:cNvPr>
          <p:cNvSpPr/>
          <p:nvPr/>
        </p:nvSpPr>
        <p:spPr>
          <a:xfrm>
            <a:off x="5425921" y="2553113"/>
            <a:ext cx="1885950" cy="57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649" y="60838"/>
                </a:moveTo>
                <a:lnTo>
                  <a:pt x="-40332" y="60194"/>
                </a:lnTo>
              </a:path>
            </a:pathLst>
          </a:cu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What happened to the 2 outer loops?</a:t>
            </a:r>
            <a:endParaRPr sz="105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54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Matrix Multiply:  CUDA Kernel</a:t>
            </a:r>
            <a:endParaRPr lang="en-US"/>
          </a:p>
        </p:txBody>
      </p:sp>
      <p:sp>
        <p:nvSpPr>
          <p:cNvPr id="541" name="Google Shape;541;p54"/>
          <p:cNvSpPr/>
          <p:nvPr/>
        </p:nvSpPr>
        <p:spPr>
          <a:xfrm>
            <a:off x="1561222" y="817814"/>
            <a:ext cx="6386512" cy="39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6F008A"/>
              </a:buClr>
            </a:pPr>
            <a:r>
              <a:rPr lang="en-US" sz="1200">
                <a:solidFill>
                  <a:srgbClr val="6F008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                     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ty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Initialize accumulator to 0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0;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Multiply and add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k = 0; k &lt;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 k++) {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m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2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ty * </a:t>
            </a:r>
            <a:r>
              <a:rPr lang="en-US" sz="1200">
                <a:solidFill>
                  <a:srgbClr val="80808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k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n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2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k * </a:t>
            </a:r>
            <a:r>
              <a:rPr lang="en-US" sz="1200">
                <a:solidFill>
                  <a:srgbClr val="80808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+= m * n;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Write value to device memory - each thread has unique index to write to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579;p59">
            <a:extLst>
              <a:ext uri="{FF2B5EF4-FFF2-40B4-BE49-F238E27FC236}">
                <a16:creationId xmlns:a16="http://schemas.microsoft.com/office/drawing/2014/main" id="{60F6B8C5-ABA9-4995-B201-DEAAF53C3396}"/>
              </a:ext>
            </a:extLst>
          </p:cNvPr>
          <p:cNvSpPr/>
          <p:nvPr/>
        </p:nvSpPr>
        <p:spPr>
          <a:xfrm>
            <a:off x="5529678" y="2833712"/>
            <a:ext cx="1885950" cy="57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649" y="60838"/>
                </a:moveTo>
                <a:lnTo>
                  <a:pt x="-40332" y="60194"/>
                </a:lnTo>
              </a:path>
            </a:pathLst>
          </a:cu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2D Matrix but 1D access</a:t>
            </a:r>
            <a:endParaRPr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141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Matrix Multiply:  CUDA Kernel</a:t>
            </a:r>
            <a:endParaRPr lang="en-US"/>
          </a:p>
        </p:txBody>
      </p:sp>
      <p:sp>
        <p:nvSpPr>
          <p:cNvPr id="541" name="Google Shape;541;p54"/>
          <p:cNvSpPr/>
          <p:nvPr/>
        </p:nvSpPr>
        <p:spPr>
          <a:xfrm>
            <a:off x="1561223" y="817812"/>
            <a:ext cx="6386512" cy="39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6F008A"/>
              </a:buClr>
            </a:pPr>
            <a:r>
              <a:rPr lang="en-US" sz="1200">
                <a:solidFill>
                  <a:srgbClr val="6F008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                     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ty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Initialize accumulator to 0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0;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Multiply and add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k = 0; k &lt;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 k++) {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m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k];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n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[k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+= m * n;</a:t>
            </a:r>
            <a:endParaRPr sz="1200"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Write value to device memory - each thread has unique index to write to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Google Shape;587;p60">
            <a:extLst>
              <a:ext uri="{FF2B5EF4-FFF2-40B4-BE49-F238E27FC236}">
                <a16:creationId xmlns:a16="http://schemas.microsoft.com/office/drawing/2014/main" id="{991F4DCA-706D-475D-ADE9-921C65D57A5E}"/>
              </a:ext>
            </a:extLst>
          </p:cNvPr>
          <p:cNvSpPr/>
          <p:nvPr/>
        </p:nvSpPr>
        <p:spPr>
          <a:xfrm>
            <a:off x="5191217" y="3147550"/>
            <a:ext cx="2503503" cy="57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649" y="60838"/>
                </a:moveTo>
                <a:lnTo>
                  <a:pt x="-40332" y="60194"/>
                </a:lnTo>
              </a:path>
            </a:pathLst>
          </a:cu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Are we missing synchronization? Why?</a:t>
            </a:r>
            <a:endParaRPr sz="1050">
              <a:solidFill>
                <a:schemeClr val="dk1"/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778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Matrix Multiply:  CUDA Kernel</a:t>
            </a:r>
            <a:endParaRPr lang="en-US"/>
          </a:p>
        </p:txBody>
      </p:sp>
      <p:sp>
        <p:nvSpPr>
          <p:cNvPr id="541" name="Google Shape;541;p54"/>
          <p:cNvSpPr/>
          <p:nvPr/>
        </p:nvSpPr>
        <p:spPr>
          <a:xfrm>
            <a:off x="1561223" y="819673"/>
            <a:ext cx="6386512" cy="39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6F008A"/>
              </a:buClr>
            </a:pPr>
            <a:r>
              <a:rPr lang="en-US" sz="1200">
                <a:solidFill>
                  <a:srgbClr val="6F008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                     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ty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Initialize accumulator to 0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0;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Multiply and add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k = 0; k &lt;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 k++) {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m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k];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n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[k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+= m * n;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Write value to device memory - each thread has unique index to write to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 b="1" err="1">
                <a:solidFill>
                  <a:srgbClr val="80808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 b="1">
                <a:solidFill>
                  <a:srgbClr val="80808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 = </a:t>
            </a:r>
            <a:r>
              <a:rPr lang="en-US" sz="120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 b="1"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595;p61">
            <a:extLst>
              <a:ext uri="{FF2B5EF4-FFF2-40B4-BE49-F238E27FC236}">
                <a16:creationId xmlns:a16="http://schemas.microsoft.com/office/drawing/2014/main" id="{51CD4140-FDFA-4AC6-8689-3FADAE92D672}"/>
              </a:ext>
            </a:extLst>
          </p:cNvPr>
          <p:cNvSpPr/>
          <p:nvPr/>
        </p:nvSpPr>
        <p:spPr>
          <a:xfrm>
            <a:off x="5557421" y="4011535"/>
            <a:ext cx="2171700" cy="571500"/>
          </a:xfrm>
          <a:prstGeom prst="borderCallout1">
            <a:avLst>
              <a:gd name="adj1" fmla="val 47876"/>
              <a:gd name="adj2" fmla="val -362"/>
              <a:gd name="adj3" fmla="val 50753"/>
              <a:gd name="adj4" fmla="val -44465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Write the value to the correct output index.</a:t>
            </a:r>
            <a:endParaRPr sz="105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570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9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835" name="Google Shape;835;p89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Problems</a:t>
            </a:r>
            <a:endParaRPr lang="en-US"/>
          </a:p>
          <a:p>
            <a:pPr lvl="1"/>
            <a:r>
              <a:rPr lang="en-US">
                <a:sym typeface="Arial"/>
              </a:rPr>
              <a:t>Limited matrix size</a:t>
            </a:r>
            <a:endParaRPr lang="en-US"/>
          </a:p>
          <a:p>
            <a:pPr lvl="2"/>
            <a:r>
              <a:rPr lang="en-US">
                <a:sym typeface="Arial"/>
              </a:rPr>
              <a:t>Only uses one block</a:t>
            </a:r>
            <a:endParaRPr lang="en-US"/>
          </a:p>
          <a:p>
            <a:pPr lvl="1"/>
            <a:r>
              <a:rPr lang="en-US">
                <a:sym typeface="Arial"/>
              </a:rPr>
              <a:t>Lots of global memory access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3477" y="796529"/>
            <a:ext cx="4564856" cy="4221956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90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844" name="Google Shape;844;p90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Remove size limitation</a:t>
            </a:r>
            <a:endParaRPr lang="en-US"/>
          </a:p>
          <a:p>
            <a:pPr lvl="1"/>
            <a:r>
              <a:rPr lang="en-US">
                <a:sym typeface="Arial"/>
              </a:rPr>
              <a:t>Break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Pd</a:t>
            </a:r>
            <a:r>
              <a:rPr lang="en-US">
                <a:sym typeface="Arial"/>
              </a:rPr>
              <a:t> matrix into tiles</a:t>
            </a:r>
            <a:endParaRPr lang="en-US"/>
          </a:p>
          <a:p>
            <a:pPr lvl="1"/>
            <a:r>
              <a:rPr lang="en-US">
                <a:sym typeface="Arial"/>
              </a:rPr>
              <a:t>Assign each tile to a block</a:t>
            </a:r>
            <a:endParaRPr lang="en-US"/>
          </a:p>
          <a:p>
            <a:pPr lvl="1"/>
            <a:r>
              <a:rPr lang="en-US">
                <a:sym typeface="Arial"/>
              </a:rPr>
              <a:t>Use </a:t>
            </a:r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threadIdx</a:t>
            </a:r>
            <a:r>
              <a:rPr lang="en-US">
                <a:sym typeface="Arial"/>
              </a:rPr>
              <a:t> and </a:t>
            </a:r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blockIdx</a:t>
            </a:r>
            <a:r>
              <a:rPr lang="en-US">
                <a:sym typeface="Arial"/>
              </a:rPr>
              <a:t> for indexing</a:t>
            </a:r>
            <a:endParaRPr lang="en-US"/>
          </a:p>
          <a:p>
            <a:pPr lvl="1"/>
            <a:endParaRPr lang="en-US">
              <a:sym typeface="Arial"/>
            </a:endParaRPr>
          </a:p>
        </p:txBody>
      </p:sp>
      <p:sp>
        <p:nvSpPr>
          <p:cNvPr id="843" name="Google Shape;843;p90"/>
          <p:cNvSpPr txBox="1"/>
          <p:nvPr/>
        </p:nvSpPr>
        <p:spPr>
          <a:xfrm>
            <a:off x="1143000" y="4914901"/>
            <a:ext cx="6858000" cy="20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from http://courses.engr.illinois.edu/ece498/al/textbook/Chapter3-CudaThreadingModel.pdf</a:t>
            </a:r>
            <a:endParaRPr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1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852" name="Google Shape;852;p91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Example</a:t>
            </a:r>
            <a:endParaRPr lang="en-US"/>
          </a:p>
          <a:p>
            <a:pPr lvl="1"/>
            <a:r>
              <a:rPr lang="en-US">
                <a:sym typeface="Arial"/>
              </a:rPr>
              <a:t>Matrix: 4x4</a:t>
            </a:r>
            <a:endParaRPr lang="en-US"/>
          </a:p>
          <a:p>
            <a:pPr lvl="1"/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TILE_WIDTH</a:t>
            </a:r>
            <a:r>
              <a:rPr lang="en-US">
                <a:sym typeface="Arial"/>
              </a:rPr>
              <a:t> = 2</a:t>
            </a:r>
            <a:endParaRPr lang="en-US"/>
          </a:p>
          <a:p>
            <a:pPr lvl="1"/>
            <a:r>
              <a:rPr lang="en-US">
                <a:sym typeface="Arial"/>
              </a:rPr>
              <a:t>Block size: 2x2</a:t>
            </a:r>
            <a:endParaRPr lang="en-US"/>
          </a:p>
        </p:txBody>
      </p:sp>
      <p:sp>
        <p:nvSpPr>
          <p:cNvPr id="851" name="Google Shape;851;p91"/>
          <p:cNvSpPr txBox="1"/>
          <p:nvPr/>
        </p:nvSpPr>
        <p:spPr>
          <a:xfrm>
            <a:off x="1143000" y="4914901"/>
            <a:ext cx="6858000" cy="20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from http://courses.engr.illinois.edu/ece498/al/textbook/Chapter3-CudaThreadingModel.pdf</a:t>
            </a:r>
            <a:endParaRPr sz="1350"/>
          </a:p>
        </p:txBody>
      </p:sp>
      <p:pic>
        <p:nvPicPr>
          <p:cNvPr id="853" name="Google Shape;853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6250" y="1771651"/>
            <a:ext cx="2857500" cy="265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0BA0E8-C0F0-4906-8F91-182EB2150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6F5A4E-0916-460D-94FD-7B24BC94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Addition - CPU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C84E939-52D6-4B7D-9113-31450DE5E9BB}"/>
              </a:ext>
            </a:extLst>
          </p:cNvPr>
          <p:cNvGraphicFramePr>
            <a:graphicFrameLocks noGrp="1"/>
          </p:cNvGraphicFramePr>
          <p:nvPr/>
        </p:nvGraphicFramePr>
        <p:xfrm>
          <a:off x="5696133" y="2194883"/>
          <a:ext cx="333248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195432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F3B131-28B3-417D-AD00-1C7E19E7BE9B}"/>
              </a:ext>
            </a:extLst>
          </p:cNvPr>
          <p:cNvGraphicFramePr>
            <a:graphicFrameLocks noGrp="1"/>
          </p:cNvGraphicFramePr>
          <p:nvPr/>
        </p:nvGraphicFramePr>
        <p:xfrm>
          <a:off x="5696132" y="2650961"/>
          <a:ext cx="3332480" cy="243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195432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2C8C57-8F77-4A23-8BB9-78F3B346167B}"/>
              </a:ext>
            </a:extLst>
          </p:cNvPr>
          <p:cNvGraphicFramePr>
            <a:graphicFrameLocks noGrp="1"/>
          </p:cNvGraphicFramePr>
          <p:nvPr/>
        </p:nvGraphicFramePr>
        <p:xfrm>
          <a:off x="5690381" y="3105659"/>
          <a:ext cx="3332480" cy="243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16023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sp>
        <p:nvSpPr>
          <p:cNvPr id="8" name="Cross 7">
            <a:extLst>
              <a:ext uri="{FF2B5EF4-FFF2-40B4-BE49-F238E27FC236}">
                <a16:creationId xmlns:a16="http://schemas.microsoft.com/office/drawing/2014/main" id="{3446BB54-925E-4523-B57B-29C8E873ECC4}"/>
              </a:ext>
            </a:extLst>
          </p:cNvPr>
          <p:cNvSpPr/>
          <p:nvPr/>
        </p:nvSpPr>
        <p:spPr>
          <a:xfrm>
            <a:off x="7277172" y="2457681"/>
            <a:ext cx="170401" cy="174322"/>
          </a:xfrm>
          <a:prstGeom prst="plus">
            <a:avLst>
              <a:gd name="adj" fmla="val 3947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AD99264A-AAFA-4D0C-811C-673B9D19F864}"/>
              </a:ext>
            </a:extLst>
          </p:cNvPr>
          <p:cNvSpPr/>
          <p:nvPr/>
        </p:nvSpPr>
        <p:spPr>
          <a:xfrm>
            <a:off x="7250645" y="2842608"/>
            <a:ext cx="223456" cy="281781"/>
          </a:xfrm>
          <a:prstGeom prst="mathEqual">
            <a:avLst>
              <a:gd name="adj1" fmla="val 17259"/>
              <a:gd name="adj2" fmla="val 1176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9EBCD-F75F-40D9-A13D-3732286DC54E}"/>
              </a:ext>
            </a:extLst>
          </p:cNvPr>
          <p:cNvSpPr txBox="1"/>
          <p:nvPr/>
        </p:nvSpPr>
        <p:spPr>
          <a:xfrm>
            <a:off x="779152" y="2380943"/>
            <a:ext cx="45749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for(int 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 &lt; N; 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	c[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] = a[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] + b[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AFD847-0047-4499-9FAD-62ECE389A8F6}"/>
              </a:ext>
            </a:extLst>
          </p:cNvPr>
          <p:cNvCxnSpPr/>
          <p:nvPr/>
        </p:nvCxnSpPr>
        <p:spPr>
          <a:xfrm>
            <a:off x="5795120" y="2316803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C38AE0-86DA-42A2-89CF-254C988EFF67}"/>
              </a:ext>
            </a:extLst>
          </p:cNvPr>
          <p:cNvSpPr txBox="1"/>
          <p:nvPr/>
        </p:nvSpPr>
        <p:spPr>
          <a:xfrm>
            <a:off x="5205433" y="2360176"/>
            <a:ext cx="738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>
                <a:latin typeface="Consolas" panose="020B0609020204030204" pitchFamily="49" charset="0"/>
                <a:cs typeface="Courier New" panose="02070309020205020404" pitchFamily="49" charset="0"/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22477341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2"/>
          <p:cNvSpPr/>
          <p:nvPr/>
        </p:nvSpPr>
        <p:spPr>
          <a:xfrm>
            <a:off x="6000504" y="2861810"/>
            <a:ext cx="514595" cy="530856"/>
          </a:xfrm>
          <a:prstGeom prst="rtTriangl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92"/>
          <p:cNvSpPr/>
          <p:nvPr/>
        </p:nvSpPr>
        <p:spPr>
          <a:xfrm>
            <a:off x="6531039" y="3408312"/>
            <a:ext cx="531192" cy="535038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92"/>
          <p:cNvSpPr/>
          <p:nvPr/>
        </p:nvSpPr>
        <p:spPr>
          <a:xfrm rot="10800000">
            <a:off x="6534413" y="3408311"/>
            <a:ext cx="527817" cy="535038"/>
          </a:xfrm>
          <a:prstGeom prst="rtTriangle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92"/>
          <p:cNvSpPr/>
          <p:nvPr/>
        </p:nvSpPr>
        <p:spPr>
          <a:xfrm rot="10800000">
            <a:off x="6003222" y="3412493"/>
            <a:ext cx="522898" cy="530856"/>
          </a:xfrm>
          <a:prstGeom prst="rtTriangl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864;p92">
            <a:extLst>
              <a:ext uri="{FF2B5EF4-FFF2-40B4-BE49-F238E27FC236}">
                <a16:creationId xmlns:a16="http://schemas.microsoft.com/office/drawing/2014/main" id="{D4CFCB8C-CA87-4B97-8758-FBE8F493A656}"/>
              </a:ext>
            </a:extLst>
          </p:cNvPr>
          <p:cNvSpPr/>
          <p:nvPr/>
        </p:nvSpPr>
        <p:spPr>
          <a:xfrm rot="10800000">
            <a:off x="6531039" y="2865386"/>
            <a:ext cx="527817" cy="535038"/>
          </a:xfrm>
          <a:prstGeom prst="rtTriangle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863;p92">
            <a:extLst>
              <a:ext uri="{FF2B5EF4-FFF2-40B4-BE49-F238E27FC236}">
                <a16:creationId xmlns:a16="http://schemas.microsoft.com/office/drawing/2014/main" id="{532A5641-6C52-43E9-8BC2-8344D6EF5A65}"/>
              </a:ext>
            </a:extLst>
          </p:cNvPr>
          <p:cNvSpPr/>
          <p:nvPr/>
        </p:nvSpPr>
        <p:spPr>
          <a:xfrm>
            <a:off x="5999847" y="3404964"/>
            <a:ext cx="531192" cy="535038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866;p92">
            <a:extLst>
              <a:ext uri="{FF2B5EF4-FFF2-40B4-BE49-F238E27FC236}">
                <a16:creationId xmlns:a16="http://schemas.microsoft.com/office/drawing/2014/main" id="{1FBF4659-1BD3-4F18-A468-D3BC3C666453}"/>
              </a:ext>
            </a:extLst>
          </p:cNvPr>
          <p:cNvSpPr/>
          <p:nvPr/>
        </p:nvSpPr>
        <p:spPr>
          <a:xfrm rot="10800000">
            <a:off x="5995575" y="2869159"/>
            <a:ext cx="522898" cy="530856"/>
          </a:xfrm>
          <a:prstGeom prst="rtTriangl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859;p92">
            <a:extLst>
              <a:ext uri="{FF2B5EF4-FFF2-40B4-BE49-F238E27FC236}">
                <a16:creationId xmlns:a16="http://schemas.microsoft.com/office/drawing/2014/main" id="{D27FEFAB-EF14-42EC-9BCF-F1AF596B8E9F}"/>
              </a:ext>
            </a:extLst>
          </p:cNvPr>
          <p:cNvSpPr/>
          <p:nvPr/>
        </p:nvSpPr>
        <p:spPr>
          <a:xfrm>
            <a:off x="6539342" y="2860846"/>
            <a:ext cx="514595" cy="530856"/>
          </a:xfrm>
          <a:prstGeom prst="rtTriangl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68" name="Google Shape;868;p92"/>
          <p:cNvGraphicFramePr/>
          <p:nvPr>
            <p:extLst>
              <p:ext uri="{D42A27DB-BD31-4B8C-83A1-F6EECF244321}">
                <p14:modId xmlns:p14="http://schemas.microsoft.com/office/powerpoint/2010/main" val="3834546650"/>
              </p:ext>
            </p:extLst>
          </p:nvPr>
        </p:nvGraphicFramePr>
        <p:xfrm>
          <a:off x="5995575" y="2857500"/>
          <a:ext cx="2137584" cy="19435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34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Pd</a:t>
                      </a:r>
                      <a:r>
                        <a:rPr lang="en-US" sz="1400" b="1" baseline="-25000">
                          <a:solidFill>
                            <a:schemeClr val="dk1"/>
                          </a:solidFill>
                        </a:rPr>
                        <a:t>0,0</a:t>
                      </a:r>
                      <a:endParaRPr sz="1400" b="1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Pd</a:t>
                      </a:r>
                      <a:r>
                        <a:rPr lang="en-US" sz="1400" b="1" baseline="-25000">
                          <a:solidFill>
                            <a:schemeClr val="dk1"/>
                          </a:solidFill>
                        </a:rPr>
                        <a:t>1,0</a:t>
                      </a:r>
                      <a:endParaRPr sz="1400" b="1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2,0</a:t>
                      </a:r>
                      <a:endParaRPr sz="1400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3,0</a:t>
                      </a:r>
                      <a:endParaRPr sz="14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Pd</a:t>
                      </a:r>
                      <a:r>
                        <a:rPr lang="en-US" sz="1400" b="1" baseline="-25000">
                          <a:solidFill>
                            <a:schemeClr val="dk1"/>
                          </a:solidFill>
                        </a:rPr>
                        <a:t>0,1</a:t>
                      </a:r>
                      <a:endParaRPr sz="1400" b="1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Pd</a:t>
                      </a:r>
                      <a:r>
                        <a:rPr lang="en-US" sz="1400" b="1" baseline="-25000">
                          <a:solidFill>
                            <a:schemeClr val="dk1"/>
                          </a:solidFill>
                        </a:rPr>
                        <a:t>1,1</a:t>
                      </a:r>
                      <a:endParaRPr sz="1400" b="1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2,1</a:t>
                      </a:r>
                      <a:endParaRPr sz="1400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3,1</a:t>
                      </a:r>
                      <a:endParaRPr sz="14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1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0,2</a:t>
                      </a:r>
                      <a:endParaRPr sz="1400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1,2</a:t>
                      </a:r>
                      <a:endParaRPr sz="14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2,1</a:t>
                      </a:r>
                      <a:endParaRPr sz="1400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3,2</a:t>
                      </a:r>
                      <a:endParaRPr sz="14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1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0,3</a:t>
                      </a:r>
                      <a:endParaRPr sz="1400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1,3</a:t>
                      </a:r>
                      <a:endParaRPr sz="14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2,3</a:t>
                      </a:r>
                      <a:endParaRPr sz="1400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3,3</a:t>
                      </a:r>
                      <a:endParaRPr sz="14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70" name="Google Shape;870;p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867" name="Google Shape;867;p92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>
                <a:sym typeface="Arial"/>
              </a:rPr>
              <a:t>Example</a:t>
            </a:r>
            <a:endParaRPr lang="en-US" sz="2100"/>
          </a:p>
          <a:p>
            <a:pPr lvl="1"/>
            <a:r>
              <a:rPr lang="en-US" sz="1800">
                <a:sym typeface="Arial"/>
              </a:rPr>
              <a:t>Matrix: 4x4</a:t>
            </a:r>
            <a:endParaRPr lang="en-US" sz="1800"/>
          </a:p>
          <a:p>
            <a:pPr lvl="1"/>
            <a:r>
              <a:rPr lang="en-US" sz="1800">
                <a:latin typeface="Consolas" panose="020B0609020204030204" pitchFamily="49" charset="0"/>
                <a:sym typeface="Courier New"/>
              </a:rPr>
              <a:t>TILE_WIDTH</a:t>
            </a:r>
            <a:r>
              <a:rPr lang="en-US" sz="1800">
                <a:latin typeface="Consolas" panose="020B0609020204030204" pitchFamily="49" charset="0"/>
                <a:sym typeface="Arial"/>
              </a:rPr>
              <a:t> = 2</a:t>
            </a:r>
            <a:endParaRPr lang="en-US" sz="1800">
              <a:latin typeface="Consolas" panose="020B0609020204030204" pitchFamily="49" charset="0"/>
            </a:endParaRPr>
          </a:p>
          <a:p>
            <a:pPr lvl="1"/>
            <a:r>
              <a:rPr lang="en-US" sz="1800">
                <a:sym typeface="Arial"/>
              </a:rPr>
              <a:t>Block size: 2x2</a:t>
            </a:r>
            <a:endParaRPr lang="en-US" sz="1800"/>
          </a:p>
        </p:txBody>
      </p:sp>
      <p:graphicFrame>
        <p:nvGraphicFramePr>
          <p:cNvPr id="869" name="Google Shape;869;p92"/>
          <p:cNvGraphicFramePr/>
          <p:nvPr>
            <p:extLst>
              <p:ext uri="{D42A27DB-BD31-4B8C-83A1-F6EECF244321}">
                <p14:modId xmlns:p14="http://schemas.microsoft.com/office/powerpoint/2010/main" val="134385509"/>
              </p:ext>
            </p:extLst>
          </p:nvPr>
        </p:nvGraphicFramePr>
        <p:xfrm>
          <a:off x="5995575" y="713768"/>
          <a:ext cx="2133312" cy="194363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33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59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0,0</a:t>
                      </a:r>
                      <a:endParaRPr sz="1400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1,0</a:t>
                      </a:r>
                      <a:endParaRPr sz="14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2,0</a:t>
                      </a:r>
                      <a:endParaRPr sz="1400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3,0</a:t>
                      </a:r>
                      <a:endParaRPr sz="14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0,1</a:t>
                      </a:r>
                      <a:endParaRPr sz="1400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1,1</a:t>
                      </a:r>
                      <a:endParaRPr sz="14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2,1</a:t>
                      </a:r>
                      <a:endParaRPr sz="1400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3,1</a:t>
                      </a:r>
                      <a:endParaRPr sz="14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0,2</a:t>
                      </a:r>
                      <a:endParaRPr sz="1400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1,2</a:t>
                      </a:r>
                      <a:endParaRPr sz="14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2,1</a:t>
                      </a:r>
                      <a:endParaRPr sz="1400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3,2</a:t>
                      </a:r>
                      <a:endParaRPr sz="14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0,3</a:t>
                      </a:r>
                      <a:endParaRPr sz="1400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1,3</a:t>
                      </a:r>
                      <a:endParaRPr sz="14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2,3</a:t>
                      </a:r>
                      <a:endParaRPr sz="1400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3,3</a:t>
                      </a:r>
                      <a:endParaRPr sz="14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871" name="Google Shape;871;p92"/>
          <p:cNvCxnSpPr/>
          <p:nvPr/>
        </p:nvCxnSpPr>
        <p:spPr>
          <a:xfrm>
            <a:off x="6039150" y="951994"/>
            <a:ext cx="10350" cy="1905525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72" name="Google Shape;872;p92"/>
          <p:cNvCxnSpPr/>
          <p:nvPr/>
        </p:nvCxnSpPr>
        <p:spPr>
          <a:xfrm>
            <a:off x="6504750" y="944719"/>
            <a:ext cx="10350" cy="1912725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73" name="Google Shape;873;p92"/>
          <p:cNvSpPr txBox="1"/>
          <p:nvPr/>
        </p:nvSpPr>
        <p:spPr>
          <a:xfrm>
            <a:off x="1143000" y="4914901"/>
            <a:ext cx="6858000" cy="20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from http://courses.engr.illinois.edu/ece498/al/Syllabus.html</a:t>
            </a:r>
            <a:endParaRPr sz="1350"/>
          </a:p>
        </p:txBody>
      </p:sp>
      <p:graphicFrame>
        <p:nvGraphicFramePr>
          <p:cNvPr id="875" name="Google Shape;875;p92"/>
          <p:cNvGraphicFramePr/>
          <p:nvPr>
            <p:extLst>
              <p:ext uri="{D42A27DB-BD31-4B8C-83A1-F6EECF244321}">
                <p14:modId xmlns:p14="http://schemas.microsoft.com/office/powerpoint/2010/main" val="3670206126"/>
              </p:ext>
            </p:extLst>
          </p:nvPr>
        </p:nvGraphicFramePr>
        <p:xfrm>
          <a:off x="3652425" y="2853854"/>
          <a:ext cx="2137584" cy="19472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34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68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0,0</a:t>
                      </a:r>
                      <a:endParaRPr sz="1400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1,0</a:t>
                      </a:r>
                      <a:endParaRPr sz="14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2,0</a:t>
                      </a:r>
                      <a:endParaRPr sz="1400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3,0</a:t>
                      </a:r>
                      <a:endParaRPr sz="14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8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0,1</a:t>
                      </a:r>
                      <a:endParaRPr sz="1400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1,1</a:t>
                      </a:r>
                      <a:endParaRPr sz="14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2,1</a:t>
                      </a:r>
                      <a:endParaRPr sz="1400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3,1</a:t>
                      </a:r>
                      <a:endParaRPr sz="14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8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0,2</a:t>
                      </a:r>
                      <a:endParaRPr sz="1400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1,2</a:t>
                      </a:r>
                      <a:endParaRPr sz="14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2,1</a:t>
                      </a:r>
                      <a:endParaRPr sz="1400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3,2</a:t>
                      </a:r>
                      <a:endParaRPr sz="14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8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0,3</a:t>
                      </a:r>
                      <a:endParaRPr sz="1400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1,3</a:t>
                      </a:r>
                      <a:endParaRPr sz="14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2,3</a:t>
                      </a:r>
                      <a:endParaRPr sz="1400" baseline="-250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Md</a:t>
                      </a:r>
                      <a:r>
                        <a:rPr lang="en-US" sz="1400" baseline="-25000">
                          <a:solidFill>
                            <a:schemeClr val="dk1"/>
                          </a:solidFill>
                        </a:rPr>
                        <a:t>3,3</a:t>
                      </a:r>
                      <a:endParaRPr sz="1400"/>
                    </a:p>
                  </a:txBody>
                  <a:tcPr marL="68569" marR="68569" marT="68569" marB="68569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876" name="Google Shape;876;p92"/>
          <p:cNvCxnSpPr/>
          <p:nvPr/>
        </p:nvCxnSpPr>
        <p:spPr>
          <a:xfrm rot="10800000" flipH="1">
            <a:off x="3768759" y="3272365"/>
            <a:ext cx="2235375" cy="7875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77" name="Google Shape;877;p92"/>
          <p:cNvCxnSpPr/>
          <p:nvPr/>
        </p:nvCxnSpPr>
        <p:spPr>
          <a:xfrm rot="10800000" flipH="1">
            <a:off x="3776668" y="3720986"/>
            <a:ext cx="2235375" cy="7875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883" name="Google Shape;883;p93"/>
          <p:cNvSpPr txBox="1"/>
          <p:nvPr/>
        </p:nvSpPr>
        <p:spPr>
          <a:xfrm>
            <a:off x="748177" y="784067"/>
            <a:ext cx="7647646" cy="4013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6F008A"/>
              </a:buClr>
            </a:pPr>
            <a:r>
              <a:rPr lang="en-US" sz="1350">
                <a:solidFill>
                  <a:srgbClr val="6F008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                     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col =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blockIdx.x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*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blockDim.x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+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row =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blockIdx.y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*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blockDim.y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+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Initialize accumulator to 0</a:t>
            </a: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0;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Multiply and add</a:t>
            </a: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(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k = 0; k &lt;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 k++) {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2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m = 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2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n = 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2">
              <a:buClr>
                <a:schemeClr val="dk1"/>
              </a:buClr>
            </a:pP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+=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[row *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k] *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[k *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 col];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Write value to device memory - each thread has unique index to write to</a:t>
            </a: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[row *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col] =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884" name="Google Shape;884;p93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from http://courses.engr.illinois.edu/ece498/al/Syllabus.html</a:t>
            </a:r>
            <a:endParaRPr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884" name="Google Shape;884;p93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from http://courses.engr.illinois.edu/ece498/al/Syllabus.html</a:t>
            </a:r>
            <a:endParaRPr sz="135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CC64FE-E7A2-4BCF-A160-9F5E904D5FB0}"/>
              </a:ext>
            </a:extLst>
          </p:cNvPr>
          <p:cNvGrpSpPr/>
          <p:nvPr/>
        </p:nvGrpSpPr>
        <p:grpSpPr>
          <a:xfrm>
            <a:off x="5620921" y="1520922"/>
            <a:ext cx="2918831" cy="1478401"/>
            <a:chOff x="7081025" y="2509025"/>
            <a:chExt cx="3891775" cy="19712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C3ABBA-47FB-44FE-8443-31A2A4BBD3B7}"/>
                </a:ext>
              </a:extLst>
            </p:cNvPr>
            <p:cNvSpPr txBox="1"/>
            <p:nvPr/>
          </p:nvSpPr>
          <p:spPr>
            <a:xfrm>
              <a:off x="7081025" y="3565826"/>
              <a:ext cx="3891775" cy="9144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350">
                  <a:solidFill>
                    <a:schemeClr val="tx1"/>
                  </a:solidFill>
                </a:rPr>
                <a:t>Calculate row index of P and M  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D15FE93-E337-42B0-915B-A50F95AC4D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70363" y="2509025"/>
              <a:ext cx="1756549" cy="10568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Google Shape;883;p93">
            <a:extLst>
              <a:ext uri="{FF2B5EF4-FFF2-40B4-BE49-F238E27FC236}">
                <a16:creationId xmlns:a16="http://schemas.microsoft.com/office/drawing/2014/main" id="{837DCC45-327C-4BFF-AF04-A69102BEB6DA}"/>
              </a:ext>
            </a:extLst>
          </p:cNvPr>
          <p:cNvSpPr txBox="1"/>
          <p:nvPr/>
        </p:nvSpPr>
        <p:spPr>
          <a:xfrm>
            <a:off x="748177" y="784067"/>
            <a:ext cx="7647646" cy="4013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6F008A"/>
              </a:buClr>
            </a:pPr>
            <a:r>
              <a:rPr lang="en-US" sz="1350">
                <a:solidFill>
                  <a:srgbClr val="6F008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                     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col = </a:t>
            </a:r>
            <a:r>
              <a:rPr lang="en-US" sz="1350" err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blockIdx.x</a:t>
            </a:r>
            <a:r>
              <a:rPr lang="en-US" sz="1350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* </a:t>
            </a:r>
            <a:r>
              <a:rPr lang="en-US" sz="1350" err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blockDim.x</a:t>
            </a:r>
            <a:r>
              <a:rPr lang="en-US" sz="1350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+ </a:t>
            </a:r>
            <a:r>
              <a:rPr lang="en-US" sz="1350" err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350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solidFill>
                <a:schemeClr val="dk1"/>
              </a:solidFill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row =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blockIdx.y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*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blockDim.y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+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Initialize accumulator to 0</a:t>
            </a: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0;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Multiply and add</a:t>
            </a: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(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k = 0; k &lt;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 k++) {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2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m = 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2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n = 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2">
              <a:buClr>
                <a:schemeClr val="dk1"/>
              </a:buClr>
            </a:pP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+=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[row *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k] *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[k *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 col];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Write value to device memory - each thread has unique index to write to</a:t>
            </a: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[row *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col] =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306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884" name="Google Shape;884;p93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from http://courses.engr.illinois.edu/ece498/al/Syllabus.html</a:t>
            </a:r>
            <a:endParaRPr sz="1350"/>
          </a:p>
        </p:txBody>
      </p:sp>
      <p:sp>
        <p:nvSpPr>
          <p:cNvPr id="9" name="Google Shape;883;p93">
            <a:extLst>
              <a:ext uri="{FF2B5EF4-FFF2-40B4-BE49-F238E27FC236}">
                <a16:creationId xmlns:a16="http://schemas.microsoft.com/office/drawing/2014/main" id="{70C25541-4938-4A30-B02B-0756D28501B6}"/>
              </a:ext>
            </a:extLst>
          </p:cNvPr>
          <p:cNvSpPr txBox="1"/>
          <p:nvPr/>
        </p:nvSpPr>
        <p:spPr>
          <a:xfrm>
            <a:off x="748177" y="784067"/>
            <a:ext cx="7647646" cy="4013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6F008A"/>
              </a:buClr>
            </a:pPr>
            <a:r>
              <a:rPr lang="en-US" sz="1350">
                <a:solidFill>
                  <a:srgbClr val="6F008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                     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col =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blockIdx.x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*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blockDim.x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+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row = </a:t>
            </a:r>
            <a:r>
              <a:rPr lang="en-US" sz="1350" err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blockIdx.y</a:t>
            </a:r>
            <a:r>
              <a:rPr lang="en-US" sz="1350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* </a:t>
            </a:r>
            <a:r>
              <a:rPr lang="en-US" sz="1350" err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blockDim.y</a:t>
            </a:r>
            <a:r>
              <a:rPr lang="en-US" sz="1350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+ </a:t>
            </a:r>
            <a:r>
              <a:rPr lang="en-US" sz="1350" err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350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solidFill>
                <a:schemeClr val="dk1"/>
              </a:solidFill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Initialize accumulator to 0</a:t>
            </a: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0;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Multiply and add</a:t>
            </a: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(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k = 0; k &lt;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 k++) {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2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m = 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2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n = 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2">
              <a:buClr>
                <a:schemeClr val="dk1"/>
              </a:buClr>
            </a:pP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+=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[row *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k] *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[k *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 col];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Write value to device memory - each thread has unique index to write to</a:t>
            </a: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[row *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col] =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D2D92F-A31E-4D8B-A494-33643E8C97E3}"/>
              </a:ext>
            </a:extLst>
          </p:cNvPr>
          <p:cNvGrpSpPr/>
          <p:nvPr/>
        </p:nvGrpSpPr>
        <p:grpSpPr>
          <a:xfrm>
            <a:off x="5656639" y="1735234"/>
            <a:ext cx="2918831" cy="1478401"/>
            <a:chOff x="7081025" y="2509025"/>
            <a:chExt cx="3891775" cy="19712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C6B649-B5BD-46B7-97F7-9E9E32D88736}"/>
                </a:ext>
              </a:extLst>
            </p:cNvPr>
            <p:cNvSpPr txBox="1"/>
            <p:nvPr/>
          </p:nvSpPr>
          <p:spPr>
            <a:xfrm>
              <a:off x="7081025" y="3565826"/>
              <a:ext cx="3891775" cy="9144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350">
                  <a:solidFill>
                    <a:schemeClr val="tx1"/>
                  </a:solidFill>
                </a:rPr>
                <a:t>Calculate col index of P and N 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1FD1C7-6B1B-4990-A4DD-84AD9982EB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70363" y="2509025"/>
              <a:ext cx="1756549" cy="10568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066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83;p93">
            <a:extLst>
              <a:ext uri="{FF2B5EF4-FFF2-40B4-BE49-F238E27FC236}">
                <a16:creationId xmlns:a16="http://schemas.microsoft.com/office/drawing/2014/main" id="{AEBDE3E0-596B-4AD9-B0E1-21ED008EA772}"/>
              </a:ext>
            </a:extLst>
          </p:cNvPr>
          <p:cNvSpPr txBox="1"/>
          <p:nvPr/>
        </p:nvSpPr>
        <p:spPr>
          <a:xfrm>
            <a:off x="748177" y="784067"/>
            <a:ext cx="7647646" cy="4013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6F008A"/>
              </a:buClr>
            </a:pPr>
            <a:r>
              <a:rPr lang="en-US" sz="1350">
                <a:solidFill>
                  <a:srgbClr val="6F008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                     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col =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blockIdx.x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*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blockDim.x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+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row =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blockIdx.y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*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blockDim.y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+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Initialize accumulator to 0</a:t>
            </a: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0;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Multiply and add</a:t>
            </a: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(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k = 0; k &lt;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 k++) {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2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m = 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2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n = 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2">
              <a:buClr>
                <a:schemeClr val="dk1"/>
              </a:buClr>
            </a:pP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+=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[row *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k] *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[k *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 col];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Write value to device memory - each thread has unique index to write to</a:t>
            </a: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[row *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col] =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882" name="Google Shape;882;p9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884" name="Google Shape;884;p93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from http://courses.engr.illinois.edu/ece498/al/Syllabus.html</a:t>
            </a:r>
            <a:endParaRPr sz="135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CC64FE-E7A2-4BCF-A160-9F5E904D5FB0}"/>
              </a:ext>
            </a:extLst>
          </p:cNvPr>
          <p:cNvGrpSpPr/>
          <p:nvPr/>
        </p:nvGrpSpPr>
        <p:grpSpPr>
          <a:xfrm>
            <a:off x="5809961" y="1614138"/>
            <a:ext cx="3234027" cy="685800"/>
            <a:chOff x="6441687" y="3565825"/>
            <a:chExt cx="4312035" cy="9144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C3ABBA-47FB-44FE-8443-31A2A4BBD3B7}"/>
                </a:ext>
              </a:extLst>
            </p:cNvPr>
            <p:cNvSpPr txBox="1"/>
            <p:nvPr/>
          </p:nvSpPr>
          <p:spPr>
            <a:xfrm>
              <a:off x="6923746" y="3565825"/>
              <a:ext cx="3829976" cy="9144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350">
                  <a:solidFill>
                    <a:schemeClr val="tx1"/>
                  </a:solidFill>
                </a:rPr>
                <a:t>Each thread computes 1 element of P sub-matrix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D15FE93-E337-42B0-915B-A50F95AC4D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1687" y="4023025"/>
              <a:ext cx="48205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81C047B-ECF1-4C0D-BEA2-6FDBFE09109A}"/>
              </a:ext>
            </a:extLst>
          </p:cNvPr>
          <p:cNvSpPr/>
          <p:nvPr/>
        </p:nvSpPr>
        <p:spPr>
          <a:xfrm>
            <a:off x="1109720" y="1342328"/>
            <a:ext cx="4700240" cy="1229422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01478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884" name="Google Shape;884;p93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from http://courses.engr.illinois.edu/ece498/al/Syllabus.html</a:t>
            </a:r>
            <a:endParaRPr sz="135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CC64FE-E7A2-4BCF-A160-9F5E904D5FB0}"/>
              </a:ext>
            </a:extLst>
          </p:cNvPr>
          <p:cNvGrpSpPr/>
          <p:nvPr/>
        </p:nvGrpSpPr>
        <p:grpSpPr>
          <a:xfrm>
            <a:off x="4424952" y="2478031"/>
            <a:ext cx="4510667" cy="1977701"/>
            <a:chOff x="4534831" y="2191980"/>
            <a:chExt cx="6014223" cy="263693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C3ABBA-47FB-44FE-8443-31A2A4BBD3B7}"/>
                </a:ext>
              </a:extLst>
            </p:cNvPr>
            <p:cNvSpPr txBox="1"/>
            <p:nvPr/>
          </p:nvSpPr>
          <p:spPr>
            <a:xfrm>
              <a:off x="6657279" y="2191980"/>
              <a:ext cx="3891775" cy="9144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350">
                  <a:solidFill>
                    <a:schemeClr val="tx1"/>
                  </a:solidFill>
                </a:rPr>
                <a:t>Write value to </a:t>
              </a:r>
              <a:r>
                <a:rPr lang="en-US" sz="1350" err="1">
                  <a:solidFill>
                    <a:schemeClr val="tx1"/>
                  </a:solidFill>
                  <a:latin typeface="Consolas" panose="020B0609020204030204" pitchFamily="49" charset="0"/>
                </a:rPr>
                <a:t>devP</a:t>
              </a:r>
              <a:endParaRPr lang="en-US" sz="13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D15FE93-E337-42B0-915B-A50F95AC4D6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4534831" y="2649180"/>
              <a:ext cx="2122448" cy="21797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Google Shape;883;p93">
            <a:extLst>
              <a:ext uri="{FF2B5EF4-FFF2-40B4-BE49-F238E27FC236}">
                <a16:creationId xmlns:a16="http://schemas.microsoft.com/office/drawing/2014/main" id="{E3B7DE38-3F16-4E7E-A407-6A15001FAAA2}"/>
              </a:ext>
            </a:extLst>
          </p:cNvPr>
          <p:cNvSpPr txBox="1"/>
          <p:nvPr/>
        </p:nvSpPr>
        <p:spPr>
          <a:xfrm>
            <a:off x="748177" y="784067"/>
            <a:ext cx="7647646" cy="4013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6F008A"/>
              </a:buClr>
            </a:pPr>
            <a:r>
              <a:rPr lang="en-US" sz="1350">
                <a:solidFill>
                  <a:srgbClr val="6F008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                     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col =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blockIdx.x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*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blockDim.x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+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row =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blockIdx.y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*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blockDim.y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+ 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Initialize accumulator to 0</a:t>
            </a: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0;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Multiply and add</a:t>
            </a: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(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k = 0; k &lt;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 k++) {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2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m = 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2">
              <a:buClr>
                <a:schemeClr val="dk1"/>
              </a:buClr>
            </a:pP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n = 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2">
              <a:buClr>
                <a:schemeClr val="dk1"/>
              </a:buClr>
            </a:pP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+=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[row *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k] * </a:t>
            </a: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[k *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 col];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dk1"/>
              </a:buClr>
            </a:pP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Write value to device memory - each thread has unique index to write to</a:t>
            </a:r>
            <a:endParaRPr sz="13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>
              <a:buClr>
                <a:schemeClr val="dk1"/>
              </a:buClr>
            </a:pPr>
            <a:r>
              <a:rPr lang="en-US" sz="13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[row * </a:t>
            </a:r>
            <a:r>
              <a:rPr lang="en-US" sz="13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col] = </a:t>
            </a:r>
            <a:r>
              <a:rPr lang="en-US" sz="13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3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350">
              <a:solidFill>
                <a:srgbClr val="1717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1603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300">
                <a:sym typeface="Arial"/>
              </a:rPr>
              <a:t>Matrix Multiply: Invoke Kernel</a:t>
            </a:r>
            <a:endParaRPr/>
          </a:p>
        </p:txBody>
      </p:sp>
      <p:sp>
        <p:nvSpPr>
          <p:cNvPr id="608" name="Google Shape;608;p63"/>
          <p:cNvSpPr/>
          <p:nvPr/>
        </p:nvSpPr>
        <p:spPr>
          <a:xfrm>
            <a:off x="1293020" y="3516582"/>
            <a:ext cx="6236494" cy="1038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8000"/>
              </a:buClr>
            </a:pPr>
            <a:r>
              <a:rPr lang="en-US" sz="1200" b="1">
                <a:solidFill>
                  <a:srgbClr val="008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Setup thread/block execution configuration</a:t>
            </a:r>
            <a:endParaRPr lang="en-US" sz="1200" b="1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2B91AF"/>
              </a:buClr>
            </a:pPr>
            <a:r>
              <a:rPr lang="en-US" sz="1200" b="1">
                <a:solidFill>
                  <a:srgbClr val="2B91A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dim3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b="1" err="1"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dimBlocks</a:t>
            </a:r>
            <a:r>
              <a:rPr lang="en-US" sz="1200" b="1"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(TILE_WIDTH, TILE_WIDTH);</a:t>
            </a:r>
            <a:endParaRPr lang="en-US" sz="1200" b="1"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>
              <a:buClr>
                <a:srgbClr val="2B91AF"/>
              </a:buClr>
            </a:pPr>
            <a:r>
              <a:rPr lang="en-US" sz="1200" b="1">
                <a:solidFill>
                  <a:srgbClr val="2B91A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dim3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b="1" err="1"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dimGrid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 b="1"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 / TILE_WIDTH, WIDTH / TILE_WIDTH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lang="en-US" sz="1200" b="1"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endParaRPr lang="en-US" sz="120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8000"/>
              </a:buClr>
            </a:pPr>
            <a:r>
              <a:rPr lang="en-US" sz="1200" b="1">
                <a:solidFill>
                  <a:srgbClr val="008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Launch the kernel</a:t>
            </a:r>
            <a:endParaRPr lang="en-US" sz="1200" b="1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</a:pPr>
            <a:r>
              <a:rPr lang="en-US" sz="120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&lt;&lt;&lt;</a:t>
            </a:r>
            <a:r>
              <a:rPr lang="en-US" sz="1200" b="1" err="1"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dimGrid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 b="1" err="1"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dimBlocks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&gt;&gt;&gt;(</a:t>
            </a:r>
            <a:r>
              <a:rPr lang="en-US" sz="120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width);</a:t>
            </a:r>
            <a:endParaRPr lang="en-US" sz="1200" b="1">
              <a:solidFill>
                <a:schemeClr val="dk1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09" name="Google Shape;609;p63"/>
          <p:cNvSpPr/>
          <p:nvPr/>
        </p:nvSpPr>
        <p:spPr>
          <a:xfrm>
            <a:off x="2571750" y="1118172"/>
            <a:ext cx="5314951" cy="21541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00FF"/>
              </a:buClr>
            </a:pP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 b="1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MatrixMultiplyOnDevice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………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Allocate P on device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 b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350" b="1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Call the kernel here</a:t>
            </a:r>
            <a:endParaRPr sz="1350" b="1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Copy P matrix from device to host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2F4F4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cudaMemcpyDeviceToHost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………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10" name="Google Shape;610;p63"/>
          <p:cNvCxnSpPr>
            <a:cxnSpLocks/>
          </p:cNvCxnSpPr>
          <p:nvPr/>
        </p:nvCxnSpPr>
        <p:spPr>
          <a:xfrm flipV="1">
            <a:off x="2571751" y="2421731"/>
            <a:ext cx="1135856" cy="106442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0D1DC7D-227D-4657-AC2D-49918B1B527F}"/>
              </a:ext>
            </a:extLst>
          </p:cNvPr>
          <p:cNvGrpSpPr/>
          <p:nvPr/>
        </p:nvGrpSpPr>
        <p:grpSpPr>
          <a:xfrm>
            <a:off x="7304484" y="4183855"/>
            <a:ext cx="1577462" cy="685800"/>
            <a:chOff x="8603166" y="2113309"/>
            <a:chExt cx="1945888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E0A0E3-86D8-4938-97E0-599AF6BA3104}"/>
                </a:ext>
              </a:extLst>
            </p:cNvPr>
            <p:cNvSpPr txBox="1"/>
            <p:nvPr/>
          </p:nvSpPr>
          <p:spPr>
            <a:xfrm>
              <a:off x="8841059" y="2113309"/>
              <a:ext cx="1707995" cy="9144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350">
                  <a:ea typeface="Arial"/>
                  <a:cs typeface="Arial"/>
                  <a:sym typeface="Arial"/>
                </a:rPr>
                <a:t>Launch multiple block</a:t>
              </a:r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46C5995-705A-4244-8823-DDB985458FF0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8603166" y="2570509"/>
              <a:ext cx="2378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5CDC12-7BC0-416E-877D-985F0D4BB30C}"/>
              </a:ext>
            </a:extLst>
          </p:cNvPr>
          <p:cNvGrpSpPr/>
          <p:nvPr/>
        </p:nvGrpSpPr>
        <p:grpSpPr>
          <a:xfrm>
            <a:off x="4875870" y="3426618"/>
            <a:ext cx="4006076" cy="685800"/>
            <a:chOff x="5207620" y="2880463"/>
            <a:chExt cx="5341434" cy="9144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374141-3EBA-4B0E-B9D7-8E50D931C370}"/>
                </a:ext>
              </a:extLst>
            </p:cNvPr>
            <p:cNvSpPr txBox="1"/>
            <p:nvPr/>
          </p:nvSpPr>
          <p:spPr>
            <a:xfrm>
              <a:off x="6657279" y="2880463"/>
              <a:ext cx="3891775" cy="9144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350">
                  <a:ea typeface="Arial"/>
                  <a:cs typeface="Arial"/>
                  <a:sym typeface="Arial"/>
                </a:rPr>
                <a:t>Each block has </a:t>
              </a:r>
              <a:r>
                <a:rPr lang="en-US" sz="1350">
                  <a:latin typeface="Consolas" panose="020B0609020204030204" pitchFamily="49" charset="0"/>
                  <a:ea typeface="Arial"/>
                  <a:cs typeface="Arial"/>
                  <a:sym typeface="Arial"/>
                </a:rPr>
                <a:t>(width, width)</a:t>
              </a:r>
              <a:r>
                <a:rPr lang="en-US" sz="1350">
                  <a:ea typeface="Arial"/>
                  <a:cs typeface="Arial"/>
                  <a:sym typeface="Arial"/>
                </a:rPr>
                <a:t> threads</a:t>
              </a:r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DE36630-3139-47D0-84A9-619DC531072A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5207620" y="3337663"/>
              <a:ext cx="14496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99"/>
          <p:cNvSpPr txBox="1"/>
          <p:nvPr/>
        </p:nvSpPr>
        <p:spPr>
          <a:xfrm>
            <a:off x="1143697" y="1151930"/>
            <a:ext cx="6856606" cy="283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endParaRPr sz="1350"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E08BAD-B230-4AC3-BDFA-2C69735FC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150FFA-8861-4DC6-B79B-F19E262F3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What about global memory access?</a:t>
            </a:r>
            <a:endParaRPr lang="en-US" sz="90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00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945" name="Google Shape;945;p100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Limited by global memory bandwidth</a:t>
            </a:r>
            <a:endParaRPr lang="en-US"/>
          </a:p>
          <a:p>
            <a:pPr lvl="1"/>
            <a:r>
              <a:rPr lang="en-US">
                <a:sym typeface="Arial"/>
              </a:rPr>
              <a:t>G80 peak GFLOPS: 346.5</a:t>
            </a:r>
            <a:endParaRPr lang="en-US"/>
          </a:p>
          <a:p>
            <a:pPr lvl="1"/>
            <a:r>
              <a:rPr lang="en-US">
                <a:sym typeface="Arial"/>
              </a:rPr>
              <a:t>Require 1386 GB/s to achieve this</a:t>
            </a:r>
            <a:endParaRPr lang="en-US"/>
          </a:p>
          <a:p>
            <a:pPr lvl="1"/>
            <a:r>
              <a:rPr lang="en-US">
                <a:sym typeface="Arial"/>
              </a:rPr>
              <a:t>G80 memory bandwidth: 86.4 GB/s</a:t>
            </a:r>
            <a:endParaRPr lang="en-US"/>
          </a:p>
          <a:p>
            <a:pPr lvl="2"/>
            <a:r>
              <a:rPr lang="en-US">
                <a:sym typeface="Arial"/>
              </a:rPr>
              <a:t>Limits code to 21.6 GFLOPS</a:t>
            </a:r>
            <a:endParaRPr lang="en-US"/>
          </a:p>
          <a:p>
            <a:pPr lvl="2"/>
            <a:r>
              <a:rPr lang="en-US">
                <a:sym typeface="Arial"/>
              </a:rPr>
              <a:t>In practice, code runs at 15 GFLOPS</a:t>
            </a:r>
            <a:endParaRPr lang="en-US"/>
          </a:p>
          <a:p>
            <a:pPr lvl="1"/>
            <a:r>
              <a:rPr lang="en-US">
                <a:sym typeface="Arial"/>
              </a:rPr>
              <a:t>Must drastically reduce global memory access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01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159</a:t>
            </a:fld>
            <a:endParaRPr lang="en-US">
              <a:sym typeface="Arial Black"/>
            </a:endParaRPr>
          </a:p>
        </p:txBody>
      </p:sp>
      <p:sp>
        <p:nvSpPr>
          <p:cNvPr id="951" name="Google Shape;951;p101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978" name="Google Shape;978;p101"/>
          <p:cNvSpPr txBox="1">
            <a:spLocks noGrp="1"/>
          </p:cNvSpPr>
          <p:nvPr>
            <p:ph idx="1"/>
          </p:nvPr>
        </p:nvSpPr>
        <p:spPr>
          <a:xfrm>
            <a:off x="430213" y="901700"/>
            <a:ext cx="5459809" cy="369093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Each input element is read by </a:t>
            </a:r>
            <a:r>
              <a:rPr lang="en-US">
                <a:sym typeface="Courier New"/>
              </a:rPr>
              <a:t>Width</a:t>
            </a:r>
            <a:r>
              <a:rPr lang="en-US">
                <a:sym typeface="Arial"/>
              </a:rPr>
              <a:t> threads</a:t>
            </a:r>
            <a:endParaRPr lang="en-US"/>
          </a:p>
          <a:p>
            <a:r>
              <a:rPr lang="en-US">
                <a:sym typeface="Arial"/>
              </a:rPr>
              <a:t>Use shared memory to reduce global memory bandwidth</a:t>
            </a:r>
            <a:endParaRPr lang="en-US"/>
          </a:p>
        </p:txBody>
      </p:sp>
      <p:sp>
        <p:nvSpPr>
          <p:cNvPr id="952" name="Google Shape;952;p101"/>
          <p:cNvSpPr txBox="1"/>
          <p:nvPr/>
        </p:nvSpPr>
        <p:spPr>
          <a:xfrm>
            <a:off x="1143000" y="4914901"/>
            <a:ext cx="6858000" cy="20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from http://courses.engr.illinois.edu/ece498/al/Syllabus.html</a:t>
            </a:r>
            <a:endParaRPr sz="1350"/>
          </a:p>
        </p:txBody>
      </p:sp>
      <p:sp>
        <p:nvSpPr>
          <p:cNvPr id="954" name="Google Shape;954;p101"/>
          <p:cNvSpPr txBox="1"/>
          <p:nvPr/>
        </p:nvSpPr>
        <p:spPr>
          <a:xfrm>
            <a:off x="4114801" y="2974183"/>
            <a:ext cx="1851422" cy="1851422"/>
          </a:xfrm>
          <a:prstGeom prst="rect">
            <a:avLst/>
          </a:prstGeom>
          <a:solidFill>
            <a:srgbClr val="99FF66"/>
          </a:solidFill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35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01"/>
          <p:cNvSpPr txBox="1"/>
          <p:nvPr/>
        </p:nvSpPr>
        <p:spPr>
          <a:xfrm>
            <a:off x="5999560" y="1088233"/>
            <a:ext cx="1851422" cy="1851422"/>
          </a:xfrm>
          <a:prstGeom prst="rect">
            <a:avLst/>
          </a:prstGeom>
          <a:solidFill>
            <a:srgbClr val="99FF66"/>
          </a:solidFill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35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101"/>
          <p:cNvSpPr txBox="1"/>
          <p:nvPr/>
        </p:nvSpPr>
        <p:spPr>
          <a:xfrm>
            <a:off x="5999560" y="2974183"/>
            <a:ext cx="1851422" cy="1851422"/>
          </a:xfrm>
          <a:prstGeom prst="rect">
            <a:avLst/>
          </a:prstGeom>
          <a:solidFill>
            <a:srgbClr val="99FF66"/>
          </a:solidFill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sz="135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101"/>
          <p:cNvSpPr txBox="1"/>
          <p:nvPr/>
        </p:nvSpPr>
        <p:spPr>
          <a:xfrm>
            <a:off x="7028261" y="1088233"/>
            <a:ext cx="40481" cy="1851422"/>
          </a:xfrm>
          <a:prstGeom prst="rect">
            <a:avLst/>
          </a:prstGeom>
          <a:solidFill>
            <a:srgbClr val="FF6600"/>
          </a:solidFill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68569" rIns="0" bIns="0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8" name="Google Shape;958;p101"/>
          <p:cNvCxnSpPr/>
          <p:nvPr/>
        </p:nvCxnSpPr>
        <p:spPr>
          <a:xfrm>
            <a:off x="7069931" y="2939655"/>
            <a:ext cx="1191" cy="1063228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59" name="Google Shape;959;p101"/>
          <p:cNvCxnSpPr/>
          <p:nvPr/>
        </p:nvCxnSpPr>
        <p:spPr>
          <a:xfrm>
            <a:off x="7028260" y="2917031"/>
            <a:ext cx="0" cy="1063229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60" name="Google Shape;960;p101"/>
          <p:cNvCxnSpPr/>
          <p:nvPr/>
        </p:nvCxnSpPr>
        <p:spPr>
          <a:xfrm rot="10800000">
            <a:off x="5999560" y="4713685"/>
            <a:ext cx="185142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61" name="Google Shape;961;p101"/>
          <p:cNvSpPr txBox="1"/>
          <p:nvPr/>
        </p:nvSpPr>
        <p:spPr>
          <a:xfrm>
            <a:off x="4114801" y="4002883"/>
            <a:ext cx="1851422" cy="41672"/>
          </a:xfrm>
          <a:prstGeom prst="rect">
            <a:avLst/>
          </a:prstGeom>
          <a:solidFill>
            <a:srgbClr val="FF6600"/>
          </a:solidFill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68569" rIns="0" bIns="0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101"/>
          <p:cNvSpPr txBox="1"/>
          <p:nvPr/>
        </p:nvSpPr>
        <p:spPr>
          <a:xfrm>
            <a:off x="7028260" y="4002883"/>
            <a:ext cx="41672" cy="40481"/>
          </a:xfrm>
          <a:prstGeom prst="rect">
            <a:avLst/>
          </a:prstGeom>
          <a:solidFill>
            <a:srgbClr val="FF6600"/>
          </a:solidFill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68569" rIns="0" bIns="0" anchor="t" anchorCtr="0">
            <a:noAutofit/>
          </a:bodyPr>
          <a:lstStyle/>
          <a:p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1"/>
          <p:cNvCxnSpPr/>
          <p:nvPr/>
        </p:nvCxnSpPr>
        <p:spPr>
          <a:xfrm>
            <a:off x="5957887" y="4002881"/>
            <a:ext cx="1063229" cy="0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64" name="Google Shape;964;p101"/>
          <p:cNvCxnSpPr/>
          <p:nvPr/>
        </p:nvCxnSpPr>
        <p:spPr>
          <a:xfrm>
            <a:off x="5957889" y="4043363"/>
            <a:ext cx="1035844" cy="0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65" name="Google Shape;965;p101"/>
          <p:cNvCxnSpPr/>
          <p:nvPr/>
        </p:nvCxnSpPr>
        <p:spPr>
          <a:xfrm rot="10800000">
            <a:off x="7737872" y="1085851"/>
            <a:ext cx="3572" cy="185142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66" name="Google Shape;966;p101"/>
          <p:cNvCxnSpPr/>
          <p:nvPr/>
        </p:nvCxnSpPr>
        <p:spPr>
          <a:xfrm rot="10800000">
            <a:off x="7737872" y="2974183"/>
            <a:ext cx="3572" cy="185142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67" name="Google Shape;967;p101"/>
          <p:cNvCxnSpPr/>
          <p:nvPr/>
        </p:nvCxnSpPr>
        <p:spPr>
          <a:xfrm rot="10800000">
            <a:off x="4114801" y="4713685"/>
            <a:ext cx="185142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68" name="Google Shape;968;p101"/>
          <p:cNvSpPr txBox="1"/>
          <p:nvPr/>
        </p:nvSpPr>
        <p:spPr>
          <a:xfrm rot="-5400000">
            <a:off x="7486651" y="1957389"/>
            <a:ext cx="304800" cy="10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675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WIDTH</a:t>
            </a:r>
            <a:endParaRPr sz="1350">
              <a:solidFill>
                <a:srgbClr val="FF0000"/>
              </a:solidFill>
            </a:endParaRPr>
          </a:p>
        </p:txBody>
      </p:sp>
      <p:sp>
        <p:nvSpPr>
          <p:cNvPr id="969" name="Google Shape;969;p101"/>
          <p:cNvSpPr txBox="1"/>
          <p:nvPr/>
        </p:nvSpPr>
        <p:spPr>
          <a:xfrm rot="-5400000">
            <a:off x="7486651" y="3843339"/>
            <a:ext cx="304800" cy="10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675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WIDTH</a:t>
            </a:r>
            <a:endParaRPr sz="1350">
              <a:solidFill>
                <a:srgbClr val="FF0000"/>
              </a:solidFill>
            </a:endParaRPr>
          </a:p>
        </p:txBody>
      </p:sp>
      <p:sp>
        <p:nvSpPr>
          <p:cNvPr id="970" name="Google Shape;970;p101"/>
          <p:cNvSpPr txBox="1"/>
          <p:nvPr/>
        </p:nvSpPr>
        <p:spPr>
          <a:xfrm>
            <a:off x="4880372" y="4572001"/>
            <a:ext cx="304800" cy="10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675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WIDTH</a:t>
            </a:r>
            <a:endParaRPr sz="1350">
              <a:solidFill>
                <a:srgbClr val="FF0000"/>
              </a:solidFill>
            </a:endParaRPr>
          </a:p>
        </p:txBody>
      </p:sp>
      <p:sp>
        <p:nvSpPr>
          <p:cNvPr id="971" name="Google Shape;971;p101"/>
          <p:cNvSpPr txBox="1"/>
          <p:nvPr/>
        </p:nvSpPr>
        <p:spPr>
          <a:xfrm>
            <a:off x="6723460" y="4570811"/>
            <a:ext cx="304800" cy="10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675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WIDTH</a:t>
            </a:r>
            <a:endParaRPr sz="1350">
              <a:solidFill>
                <a:srgbClr val="FF0000"/>
              </a:solidFill>
            </a:endParaRPr>
          </a:p>
        </p:txBody>
      </p:sp>
      <p:sp>
        <p:nvSpPr>
          <p:cNvPr id="972" name="Google Shape;972;p101"/>
          <p:cNvSpPr txBox="1"/>
          <p:nvPr/>
        </p:nvSpPr>
        <p:spPr>
          <a:xfrm>
            <a:off x="7153276" y="3244454"/>
            <a:ext cx="34051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</a:t>
            </a:r>
            <a:endParaRPr sz="1350"/>
          </a:p>
        </p:txBody>
      </p:sp>
      <p:sp>
        <p:nvSpPr>
          <p:cNvPr id="973" name="Google Shape;973;p101"/>
          <p:cNvSpPr txBox="1"/>
          <p:nvPr/>
        </p:nvSpPr>
        <p:spPr>
          <a:xfrm>
            <a:off x="6296026" y="3987404"/>
            <a:ext cx="33099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tx</a:t>
            </a:r>
            <a:endParaRPr sz="1350"/>
          </a:p>
        </p:txBody>
      </p:sp>
      <p:sp>
        <p:nvSpPr>
          <p:cNvPr id="974" name="Google Shape;974;p101"/>
          <p:cNvSpPr txBox="1"/>
          <p:nvPr/>
        </p:nvSpPr>
        <p:spPr>
          <a:xfrm>
            <a:off x="4114801" y="3831433"/>
            <a:ext cx="1851422" cy="41672"/>
          </a:xfrm>
          <a:prstGeom prst="rect">
            <a:avLst/>
          </a:prstGeom>
          <a:solidFill>
            <a:srgbClr val="FF6600"/>
          </a:solidFill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68569" rIns="0" bIns="0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5" name="Google Shape;975;p101"/>
          <p:cNvCxnSpPr/>
          <p:nvPr/>
        </p:nvCxnSpPr>
        <p:spPr>
          <a:xfrm>
            <a:off x="6022182" y="3888581"/>
            <a:ext cx="1035844" cy="0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76" name="Google Shape;976;p101"/>
          <p:cNvCxnSpPr/>
          <p:nvPr/>
        </p:nvCxnSpPr>
        <p:spPr>
          <a:xfrm>
            <a:off x="6022182" y="3831431"/>
            <a:ext cx="1035844" cy="0"/>
          </a:xfrm>
          <a:prstGeom prst="straightConnector1">
            <a:avLst/>
          </a:prstGeom>
          <a:noFill/>
          <a:ln w="9525" cap="flat" cmpd="sng">
            <a:solidFill>
              <a:srgbClr val="969696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77" name="Google Shape;977;p101"/>
          <p:cNvSpPr txBox="1"/>
          <p:nvPr/>
        </p:nvSpPr>
        <p:spPr>
          <a:xfrm>
            <a:off x="7028260" y="3831433"/>
            <a:ext cx="41672" cy="40481"/>
          </a:xfrm>
          <a:prstGeom prst="rect">
            <a:avLst/>
          </a:prstGeom>
          <a:solidFill>
            <a:srgbClr val="FF6600"/>
          </a:solidFill>
          <a:ln w="9525" cap="flat" cmpd="sng">
            <a:solidFill>
              <a:srgbClr val="9696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68569" rIns="0" bIns="0" anchor="t" anchorCtr="0">
            <a:noAutofit/>
          </a:bodyPr>
          <a:lstStyle/>
          <a:p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0BA0E8-C0F0-4906-8F91-182EB2150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6F5A4E-0916-460D-94FD-7B24BC94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Addition - CPU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C84E939-52D6-4B7D-9113-31450DE5E9BB}"/>
              </a:ext>
            </a:extLst>
          </p:cNvPr>
          <p:cNvGraphicFramePr>
            <a:graphicFrameLocks noGrp="1"/>
          </p:cNvGraphicFramePr>
          <p:nvPr/>
        </p:nvGraphicFramePr>
        <p:xfrm>
          <a:off x="5696133" y="2194883"/>
          <a:ext cx="333248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195432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F3B131-28B3-417D-AD00-1C7E19E7BE9B}"/>
              </a:ext>
            </a:extLst>
          </p:cNvPr>
          <p:cNvGraphicFramePr>
            <a:graphicFrameLocks noGrp="1"/>
          </p:cNvGraphicFramePr>
          <p:nvPr/>
        </p:nvGraphicFramePr>
        <p:xfrm>
          <a:off x="5696132" y="2650961"/>
          <a:ext cx="3332480" cy="243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195432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2C8C57-8F77-4A23-8BB9-78F3B346167B}"/>
              </a:ext>
            </a:extLst>
          </p:cNvPr>
          <p:cNvGraphicFramePr>
            <a:graphicFrameLocks noGrp="1"/>
          </p:cNvGraphicFramePr>
          <p:nvPr/>
        </p:nvGraphicFramePr>
        <p:xfrm>
          <a:off x="5690381" y="3105659"/>
          <a:ext cx="3332480" cy="243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16023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sp>
        <p:nvSpPr>
          <p:cNvPr id="8" name="Cross 7">
            <a:extLst>
              <a:ext uri="{FF2B5EF4-FFF2-40B4-BE49-F238E27FC236}">
                <a16:creationId xmlns:a16="http://schemas.microsoft.com/office/drawing/2014/main" id="{3446BB54-925E-4523-B57B-29C8E873ECC4}"/>
              </a:ext>
            </a:extLst>
          </p:cNvPr>
          <p:cNvSpPr/>
          <p:nvPr/>
        </p:nvSpPr>
        <p:spPr>
          <a:xfrm>
            <a:off x="7277172" y="2457681"/>
            <a:ext cx="170401" cy="174322"/>
          </a:xfrm>
          <a:prstGeom prst="plus">
            <a:avLst>
              <a:gd name="adj" fmla="val 3947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AD99264A-AAFA-4D0C-811C-673B9D19F864}"/>
              </a:ext>
            </a:extLst>
          </p:cNvPr>
          <p:cNvSpPr/>
          <p:nvPr/>
        </p:nvSpPr>
        <p:spPr>
          <a:xfrm>
            <a:off x="7250645" y="2842608"/>
            <a:ext cx="223456" cy="281781"/>
          </a:xfrm>
          <a:prstGeom prst="mathEqual">
            <a:avLst>
              <a:gd name="adj1" fmla="val 17259"/>
              <a:gd name="adj2" fmla="val 1176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9EBCD-F75F-40D9-A13D-3732286DC54E}"/>
              </a:ext>
            </a:extLst>
          </p:cNvPr>
          <p:cNvSpPr txBox="1"/>
          <p:nvPr/>
        </p:nvSpPr>
        <p:spPr>
          <a:xfrm>
            <a:off x="779152" y="2380943"/>
            <a:ext cx="45749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for(int 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 &lt; N; 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	c[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] = a[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] + b[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AFD847-0047-4499-9FAD-62ECE389A8F6}"/>
              </a:ext>
            </a:extLst>
          </p:cNvPr>
          <p:cNvCxnSpPr/>
          <p:nvPr/>
        </p:nvCxnSpPr>
        <p:spPr>
          <a:xfrm>
            <a:off x="6015633" y="2311536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C38AE0-86DA-42A2-89CF-254C988EFF67}"/>
              </a:ext>
            </a:extLst>
          </p:cNvPr>
          <p:cNvSpPr txBox="1"/>
          <p:nvPr/>
        </p:nvSpPr>
        <p:spPr>
          <a:xfrm>
            <a:off x="5425946" y="2354909"/>
            <a:ext cx="738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>
                <a:latin typeface="Consolas" panose="020B0609020204030204" pitchFamily="49" charset="0"/>
                <a:cs typeface="Courier New" panose="02070309020205020404" pitchFamily="49" charset="0"/>
              </a:rPr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275786099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02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985" name="Google Shape;985;p102"/>
          <p:cNvSpPr txBox="1">
            <a:spLocks noGrp="1"/>
          </p:cNvSpPr>
          <p:nvPr>
            <p:ph idx="1"/>
          </p:nvPr>
        </p:nvSpPr>
        <p:spPr>
          <a:xfrm>
            <a:off x="430213" y="901700"/>
            <a:ext cx="5430812" cy="369093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Break kernel into phases</a:t>
            </a:r>
            <a:endParaRPr lang="en-US"/>
          </a:p>
          <a:p>
            <a:pPr lvl="1"/>
            <a:r>
              <a:rPr lang="en-US">
                <a:sym typeface="Arial"/>
              </a:rPr>
              <a:t>Each phase accumulates </a:t>
            </a:r>
            <a:r>
              <a:rPr lang="en-US">
                <a:sym typeface="Courier New"/>
              </a:rPr>
              <a:t>Pd</a:t>
            </a:r>
            <a:r>
              <a:rPr lang="en-US">
                <a:sym typeface="Arial"/>
              </a:rPr>
              <a:t> using a subset of </a:t>
            </a:r>
            <a:r>
              <a:rPr lang="en-US">
                <a:sym typeface="Courier New"/>
              </a:rPr>
              <a:t>Md</a:t>
            </a:r>
            <a:r>
              <a:rPr lang="en-US">
                <a:sym typeface="Arial"/>
              </a:rPr>
              <a:t> and </a:t>
            </a:r>
            <a:r>
              <a:rPr lang="en-US">
                <a:sym typeface="Courier New"/>
              </a:rPr>
              <a:t>Nd</a:t>
            </a:r>
            <a:endParaRPr lang="en-US"/>
          </a:p>
          <a:p>
            <a:pPr lvl="1"/>
            <a:r>
              <a:rPr lang="en-US">
                <a:sym typeface="Arial"/>
              </a:rPr>
              <a:t>Each phase has good data locality</a:t>
            </a:r>
          </a:p>
        </p:txBody>
      </p:sp>
      <p:sp>
        <p:nvSpPr>
          <p:cNvPr id="984" name="Google Shape;984;p102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from http://courses.engr.illinois.edu/ece498/al/Syllabus.html</a:t>
            </a:r>
            <a:endParaRPr sz="1350"/>
          </a:p>
        </p:txBody>
      </p:sp>
      <p:grpSp>
        <p:nvGrpSpPr>
          <p:cNvPr id="987" name="Google Shape;987;p102"/>
          <p:cNvGrpSpPr/>
          <p:nvPr/>
        </p:nvGrpSpPr>
        <p:grpSpPr>
          <a:xfrm>
            <a:off x="4171950" y="1200150"/>
            <a:ext cx="3671888" cy="3639741"/>
            <a:chOff x="2544" y="1008"/>
            <a:chExt cx="3084" cy="3057"/>
          </a:xfrm>
        </p:grpSpPr>
        <p:sp>
          <p:nvSpPr>
            <p:cNvPr id="988" name="Google Shape;988;p102"/>
            <p:cNvSpPr txBox="1"/>
            <p:nvPr/>
          </p:nvSpPr>
          <p:spPr>
            <a:xfrm>
              <a:off x="2544" y="2562"/>
              <a:ext cx="1500" cy="150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9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Md</a:t>
              </a:r>
              <a:endParaRPr sz="13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02"/>
            <p:cNvSpPr txBox="1"/>
            <p:nvPr/>
          </p:nvSpPr>
          <p:spPr>
            <a:xfrm>
              <a:off x="4128" y="1008"/>
              <a:ext cx="1500" cy="150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9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Nd</a:t>
              </a:r>
              <a:endParaRPr sz="13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02"/>
            <p:cNvSpPr txBox="1"/>
            <p:nvPr/>
          </p:nvSpPr>
          <p:spPr>
            <a:xfrm>
              <a:off x="4128" y="2565"/>
              <a:ext cx="1500" cy="150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9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Pd</a:t>
              </a:r>
              <a:endParaRPr sz="13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1" name="Google Shape;991;p102"/>
          <p:cNvGrpSpPr/>
          <p:nvPr/>
        </p:nvGrpSpPr>
        <p:grpSpPr>
          <a:xfrm>
            <a:off x="4171950" y="3644762"/>
            <a:ext cx="1188900" cy="597600"/>
            <a:chOff x="4038600" y="4859683"/>
            <a:chExt cx="1585200" cy="796800"/>
          </a:xfrm>
        </p:grpSpPr>
        <p:sp>
          <p:nvSpPr>
            <p:cNvPr id="992" name="Google Shape;992;p102"/>
            <p:cNvSpPr/>
            <p:nvPr/>
          </p:nvSpPr>
          <p:spPr>
            <a:xfrm>
              <a:off x="4038600" y="4859683"/>
              <a:ext cx="792600" cy="79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993" name="Google Shape;993;p102"/>
            <p:cNvSpPr/>
            <p:nvPr/>
          </p:nvSpPr>
          <p:spPr>
            <a:xfrm>
              <a:off x="4831200" y="4859683"/>
              <a:ext cx="792600" cy="7968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grpSp>
        <p:nvGrpSpPr>
          <p:cNvPr id="994" name="Google Shape;994;p102"/>
          <p:cNvGrpSpPr/>
          <p:nvPr/>
        </p:nvGrpSpPr>
        <p:grpSpPr>
          <a:xfrm rot="5400000">
            <a:off x="6359850" y="1495806"/>
            <a:ext cx="1188900" cy="597600"/>
            <a:chOff x="4038600" y="4859683"/>
            <a:chExt cx="1585200" cy="796800"/>
          </a:xfrm>
        </p:grpSpPr>
        <p:sp>
          <p:nvSpPr>
            <p:cNvPr id="995" name="Google Shape;995;p102"/>
            <p:cNvSpPr/>
            <p:nvPr/>
          </p:nvSpPr>
          <p:spPr>
            <a:xfrm>
              <a:off x="4038600" y="4859683"/>
              <a:ext cx="792600" cy="79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996" name="Google Shape;996;p102"/>
            <p:cNvSpPr/>
            <p:nvPr/>
          </p:nvSpPr>
          <p:spPr>
            <a:xfrm>
              <a:off x="4831200" y="4859683"/>
              <a:ext cx="792600" cy="7968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997" name="Google Shape;997;p102"/>
          <p:cNvSpPr/>
          <p:nvPr/>
        </p:nvSpPr>
        <p:spPr>
          <a:xfrm rot="5400000">
            <a:off x="6657075" y="3644762"/>
            <a:ext cx="594450" cy="597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998" name="Google Shape;998;p102"/>
          <p:cNvSpPr/>
          <p:nvPr/>
        </p:nvSpPr>
        <p:spPr>
          <a:xfrm rot="-5400000" flipH="1">
            <a:off x="6157350" y="2066063"/>
            <a:ext cx="1782225" cy="504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999" name="Google Shape;999;p102"/>
          <p:cNvSpPr/>
          <p:nvPr/>
        </p:nvSpPr>
        <p:spPr>
          <a:xfrm>
            <a:off x="4171950" y="4012519"/>
            <a:ext cx="1783125" cy="504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000" name="Google Shape;1000;p102"/>
          <p:cNvSpPr/>
          <p:nvPr/>
        </p:nvSpPr>
        <p:spPr>
          <a:xfrm rot="-5400000" flipH="1">
            <a:off x="7019663" y="4016100"/>
            <a:ext cx="57600" cy="50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grpSp>
        <p:nvGrpSpPr>
          <p:cNvPr id="1001" name="Google Shape;1001;p102"/>
          <p:cNvGrpSpPr/>
          <p:nvPr/>
        </p:nvGrpSpPr>
        <p:grpSpPr>
          <a:xfrm>
            <a:off x="7658100" y="1201613"/>
            <a:ext cx="169875" cy="1779300"/>
            <a:chOff x="8658150" y="1602150"/>
            <a:chExt cx="226500" cy="2372400"/>
          </a:xfrm>
        </p:grpSpPr>
        <p:cxnSp>
          <p:nvCxnSpPr>
            <p:cNvPr id="1002" name="Google Shape;1002;p102"/>
            <p:cNvCxnSpPr/>
            <p:nvPr/>
          </p:nvCxnSpPr>
          <p:spPr>
            <a:xfrm>
              <a:off x="8658150" y="1602150"/>
              <a:ext cx="19200" cy="2372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003" name="Google Shape;1003;p102"/>
            <p:cNvSpPr txBox="1"/>
            <p:nvPr/>
          </p:nvSpPr>
          <p:spPr>
            <a:xfrm rot="-5400000">
              <a:off x="8401650" y="2675100"/>
              <a:ext cx="7395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900"/>
                <a:t>Width</a:t>
              </a:r>
              <a:endParaRPr sz="900"/>
            </a:p>
          </p:txBody>
        </p:sp>
      </p:grpSp>
      <p:grpSp>
        <p:nvGrpSpPr>
          <p:cNvPr id="1004" name="Google Shape;1004;p102"/>
          <p:cNvGrpSpPr/>
          <p:nvPr/>
        </p:nvGrpSpPr>
        <p:grpSpPr>
          <a:xfrm rot="5400000">
            <a:off x="6862613" y="3862969"/>
            <a:ext cx="169875" cy="1779300"/>
            <a:chOff x="8658150" y="1602150"/>
            <a:chExt cx="226500" cy="2372400"/>
          </a:xfrm>
        </p:grpSpPr>
        <p:cxnSp>
          <p:nvCxnSpPr>
            <p:cNvPr id="1005" name="Google Shape;1005;p102"/>
            <p:cNvCxnSpPr/>
            <p:nvPr/>
          </p:nvCxnSpPr>
          <p:spPr>
            <a:xfrm>
              <a:off x="8658150" y="1602150"/>
              <a:ext cx="19200" cy="2372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006" name="Google Shape;1006;p102"/>
            <p:cNvSpPr txBox="1"/>
            <p:nvPr/>
          </p:nvSpPr>
          <p:spPr>
            <a:xfrm rot="-5400000">
              <a:off x="8401650" y="2675100"/>
              <a:ext cx="7395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900"/>
                <a:t>Width</a:t>
              </a:r>
              <a:endParaRPr sz="900"/>
            </a:p>
          </p:txBody>
        </p:sp>
      </p:grpSp>
      <p:grpSp>
        <p:nvGrpSpPr>
          <p:cNvPr id="1007" name="Google Shape;1007;p102"/>
          <p:cNvGrpSpPr/>
          <p:nvPr/>
        </p:nvGrpSpPr>
        <p:grpSpPr>
          <a:xfrm>
            <a:off x="7658100" y="3058256"/>
            <a:ext cx="169875" cy="1779300"/>
            <a:chOff x="8658150" y="1602150"/>
            <a:chExt cx="226500" cy="2372400"/>
          </a:xfrm>
        </p:grpSpPr>
        <p:cxnSp>
          <p:nvCxnSpPr>
            <p:cNvPr id="1008" name="Google Shape;1008;p102"/>
            <p:cNvCxnSpPr/>
            <p:nvPr/>
          </p:nvCxnSpPr>
          <p:spPr>
            <a:xfrm>
              <a:off x="8658150" y="1602150"/>
              <a:ext cx="19200" cy="2372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009" name="Google Shape;1009;p102"/>
            <p:cNvSpPr txBox="1"/>
            <p:nvPr/>
          </p:nvSpPr>
          <p:spPr>
            <a:xfrm rot="-5400000">
              <a:off x="8401650" y="2675100"/>
              <a:ext cx="7395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900"/>
                <a:t>Width</a:t>
              </a:r>
              <a:endParaRPr sz="900"/>
            </a:p>
          </p:txBody>
        </p:sp>
      </p:grpSp>
      <p:grpSp>
        <p:nvGrpSpPr>
          <p:cNvPr id="1010" name="Google Shape;1010;p102"/>
          <p:cNvGrpSpPr/>
          <p:nvPr/>
        </p:nvGrpSpPr>
        <p:grpSpPr>
          <a:xfrm rot="5400000">
            <a:off x="4978575" y="3862969"/>
            <a:ext cx="169875" cy="1779300"/>
            <a:chOff x="8658150" y="1602150"/>
            <a:chExt cx="226500" cy="2372400"/>
          </a:xfrm>
        </p:grpSpPr>
        <p:cxnSp>
          <p:nvCxnSpPr>
            <p:cNvPr id="1011" name="Google Shape;1011;p102"/>
            <p:cNvCxnSpPr/>
            <p:nvPr/>
          </p:nvCxnSpPr>
          <p:spPr>
            <a:xfrm>
              <a:off x="8658150" y="1602150"/>
              <a:ext cx="19200" cy="2372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012" name="Google Shape;1012;p102"/>
            <p:cNvSpPr txBox="1"/>
            <p:nvPr/>
          </p:nvSpPr>
          <p:spPr>
            <a:xfrm rot="-5400000">
              <a:off x="8401650" y="2675100"/>
              <a:ext cx="7395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900"/>
                <a:t>Width</a:t>
              </a:r>
              <a:endParaRPr sz="900"/>
            </a:p>
          </p:txBody>
        </p:sp>
      </p:grpSp>
      <p:cxnSp>
        <p:nvCxnSpPr>
          <p:cNvPr id="1013" name="Google Shape;1013;p102"/>
          <p:cNvCxnSpPr>
            <a:stCxn id="993" idx="2"/>
            <a:endCxn id="997" idx="3"/>
          </p:cNvCxnSpPr>
          <p:nvPr/>
        </p:nvCxnSpPr>
        <p:spPr>
          <a:xfrm rot="10800000" flipH="1">
            <a:off x="5063625" y="4240787"/>
            <a:ext cx="1890675" cy="1575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14" name="Google Shape;1014;p102"/>
          <p:cNvCxnSpPr>
            <a:stCxn id="993" idx="0"/>
            <a:endCxn id="997" idx="1"/>
          </p:cNvCxnSpPr>
          <p:nvPr/>
        </p:nvCxnSpPr>
        <p:spPr>
          <a:xfrm>
            <a:off x="5063625" y="3644762"/>
            <a:ext cx="1890675" cy="1575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15" name="Google Shape;1015;p102"/>
          <p:cNvCxnSpPr>
            <a:stCxn id="996" idx="2"/>
            <a:endCxn id="997" idx="2"/>
          </p:cNvCxnSpPr>
          <p:nvPr/>
        </p:nvCxnSpPr>
        <p:spPr>
          <a:xfrm>
            <a:off x="6655500" y="2091831"/>
            <a:ext cx="0" cy="185175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16" name="Google Shape;1016;p102"/>
          <p:cNvCxnSpPr>
            <a:stCxn id="996" idx="0"/>
            <a:endCxn id="997" idx="0"/>
          </p:cNvCxnSpPr>
          <p:nvPr/>
        </p:nvCxnSpPr>
        <p:spPr>
          <a:xfrm>
            <a:off x="7253100" y="2091831"/>
            <a:ext cx="0" cy="185175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17" name="Google Shape;1017;p102"/>
          <p:cNvCxnSpPr>
            <a:stCxn id="998" idx="0"/>
            <a:endCxn id="1000" idx="0"/>
          </p:cNvCxnSpPr>
          <p:nvPr/>
        </p:nvCxnSpPr>
        <p:spPr>
          <a:xfrm>
            <a:off x="7023263" y="2091263"/>
            <a:ext cx="0" cy="1950075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18" name="Google Shape;1018;p102"/>
          <p:cNvCxnSpPr>
            <a:stCxn id="998" idx="2"/>
            <a:endCxn id="1000" idx="2"/>
          </p:cNvCxnSpPr>
          <p:nvPr/>
        </p:nvCxnSpPr>
        <p:spPr>
          <a:xfrm>
            <a:off x="7073663" y="2091263"/>
            <a:ext cx="0" cy="1950075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19" name="Google Shape;1019;p102"/>
          <p:cNvCxnSpPr>
            <a:stCxn id="999" idx="0"/>
            <a:endCxn id="1000" idx="1"/>
          </p:cNvCxnSpPr>
          <p:nvPr/>
        </p:nvCxnSpPr>
        <p:spPr>
          <a:xfrm>
            <a:off x="5063513" y="4012519"/>
            <a:ext cx="198495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20" name="Google Shape;1020;p102"/>
          <p:cNvCxnSpPr>
            <a:stCxn id="999" idx="2"/>
            <a:endCxn id="1000" idx="3"/>
          </p:cNvCxnSpPr>
          <p:nvPr/>
        </p:nvCxnSpPr>
        <p:spPr>
          <a:xfrm>
            <a:off x="5063513" y="4062919"/>
            <a:ext cx="1984950" cy="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021" name="Google Shape;1021;p102"/>
          <p:cNvGrpSpPr/>
          <p:nvPr/>
        </p:nvGrpSpPr>
        <p:grpSpPr>
          <a:xfrm>
            <a:off x="4173863" y="4339770"/>
            <a:ext cx="594450" cy="200188"/>
            <a:chOff x="4041150" y="5786358"/>
            <a:chExt cx="792600" cy="266917"/>
          </a:xfrm>
        </p:grpSpPr>
        <p:cxnSp>
          <p:nvCxnSpPr>
            <p:cNvPr id="1022" name="Google Shape;1022;p102"/>
            <p:cNvCxnSpPr/>
            <p:nvPr/>
          </p:nvCxnSpPr>
          <p:spPr>
            <a:xfrm>
              <a:off x="4041150" y="5786358"/>
              <a:ext cx="792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023" name="Google Shape;1023;p102"/>
            <p:cNvSpPr txBox="1"/>
            <p:nvPr/>
          </p:nvSpPr>
          <p:spPr>
            <a:xfrm>
              <a:off x="4108500" y="5826775"/>
              <a:ext cx="6579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750"/>
                <a:t>Tile</a:t>
              </a:r>
              <a:endParaRPr sz="750"/>
            </a:p>
            <a:p>
              <a:pPr algn="ctr"/>
              <a:r>
                <a:rPr lang="en-US" sz="750"/>
                <a:t>Width</a:t>
              </a:r>
              <a:endParaRPr sz="750"/>
            </a:p>
          </p:txBody>
        </p:sp>
      </p:grpSp>
      <p:grpSp>
        <p:nvGrpSpPr>
          <p:cNvPr id="1024" name="Google Shape;1024;p102"/>
          <p:cNvGrpSpPr/>
          <p:nvPr/>
        </p:nvGrpSpPr>
        <p:grpSpPr>
          <a:xfrm>
            <a:off x="4766288" y="4339761"/>
            <a:ext cx="594450" cy="200188"/>
            <a:chOff x="4041150" y="5786358"/>
            <a:chExt cx="792600" cy="266917"/>
          </a:xfrm>
        </p:grpSpPr>
        <p:cxnSp>
          <p:nvCxnSpPr>
            <p:cNvPr id="1025" name="Google Shape;1025;p102"/>
            <p:cNvCxnSpPr/>
            <p:nvPr/>
          </p:nvCxnSpPr>
          <p:spPr>
            <a:xfrm>
              <a:off x="4041150" y="5786358"/>
              <a:ext cx="792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026" name="Google Shape;1026;p102"/>
            <p:cNvSpPr txBox="1"/>
            <p:nvPr/>
          </p:nvSpPr>
          <p:spPr>
            <a:xfrm>
              <a:off x="4108500" y="5826775"/>
              <a:ext cx="6579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750"/>
                <a:t>Tile</a:t>
              </a:r>
              <a:endParaRPr sz="750"/>
            </a:p>
            <a:p>
              <a:pPr algn="ctr"/>
              <a:r>
                <a:rPr lang="en-US" sz="750"/>
                <a:t>Width</a:t>
              </a:r>
              <a:endParaRPr sz="750"/>
            </a:p>
          </p:txBody>
        </p:sp>
      </p:grpSp>
      <p:grpSp>
        <p:nvGrpSpPr>
          <p:cNvPr id="1027" name="Google Shape;1027;p102"/>
          <p:cNvGrpSpPr/>
          <p:nvPr/>
        </p:nvGrpSpPr>
        <p:grpSpPr>
          <a:xfrm>
            <a:off x="6650325" y="4329148"/>
            <a:ext cx="594450" cy="200188"/>
            <a:chOff x="4041150" y="5786358"/>
            <a:chExt cx="792600" cy="266917"/>
          </a:xfrm>
        </p:grpSpPr>
        <p:cxnSp>
          <p:nvCxnSpPr>
            <p:cNvPr id="1028" name="Google Shape;1028;p102"/>
            <p:cNvCxnSpPr/>
            <p:nvPr/>
          </p:nvCxnSpPr>
          <p:spPr>
            <a:xfrm>
              <a:off x="4041150" y="5786358"/>
              <a:ext cx="792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029" name="Google Shape;1029;p102"/>
            <p:cNvSpPr txBox="1"/>
            <p:nvPr/>
          </p:nvSpPr>
          <p:spPr>
            <a:xfrm>
              <a:off x="4108500" y="5826775"/>
              <a:ext cx="6579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750"/>
                <a:t>Tile</a:t>
              </a:r>
              <a:endParaRPr sz="750"/>
            </a:p>
            <a:p>
              <a:pPr algn="ctr"/>
              <a:r>
                <a:rPr lang="en-US" sz="750"/>
                <a:t>Width</a:t>
              </a:r>
              <a:endParaRPr sz="750"/>
            </a:p>
          </p:txBody>
        </p:sp>
      </p:grpSp>
      <p:grpSp>
        <p:nvGrpSpPr>
          <p:cNvPr id="1030" name="Google Shape;1030;p102"/>
          <p:cNvGrpSpPr/>
          <p:nvPr/>
        </p:nvGrpSpPr>
        <p:grpSpPr>
          <a:xfrm rot="-5400000">
            <a:off x="7124813" y="3847817"/>
            <a:ext cx="594450" cy="200188"/>
            <a:chOff x="4041150" y="5786358"/>
            <a:chExt cx="792600" cy="266917"/>
          </a:xfrm>
        </p:grpSpPr>
        <p:cxnSp>
          <p:nvCxnSpPr>
            <p:cNvPr id="1031" name="Google Shape;1031;p102"/>
            <p:cNvCxnSpPr/>
            <p:nvPr/>
          </p:nvCxnSpPr>
          <p:spPr>
            <a:xfrm>
              <a:off x="4041150" y="5786358"/>
              <a:ext cx="792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032" name="Google Shape;1032;p102"/>
            <p:cNvSpPr txBox="1"/>
            <p:nvPr/>
          </p:nvSpPr>
          <p:spPr>
            <a:xfrm>
              <a:off x="4108500" y="5826775"/>
              <a:ext cx="6579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750"/>
                <a:t>Tile</a:t>
              </a:r>
              <a:endParaRPr sz="750"/>
            </a:p>
            <a:p>
              <a:pPr algn="ctr"/>
              <a:r>
                <a:rPr lang="en-US" sz="750"/>
                <a:t>Width</a:t>
              </a:r>
              <a:endParaRPr sz="750"/>
            </a:p>
          </p:txBody>
        </p:sp>
      </p:grpSp>
      <p:grpSp>
        <p:nvGrpSpPr>
          <p:cNvPr id="1033" name="Google Shape;1033;p102"/>
          <p:cNvGrpSpPr/>
          <p:nvPr/>
        </p:nvGrpSpPr>
        <p:grpSpPr>
          <a:xfrm rot="-5400000">
            <a:off x="7124813" y="1991173"/>
            <a:ext cx="594450" cy="200188"/>
            <a:chOff x="4041150" y="5786358"/>
            <a:chExt cx="792600" cy="266917"/>
          </a:xfrm>
        </p:grpSpPr>
        <p:cxnSp>
          <p:nvCxnSpPr>
            <p:cNvPr id="1034" name="Google Shape;1034;p102"/>
            <p:cNvCxnSpPr/>
            <p:nvPr/>
          </p:nvCxnSpPr>
          <p:spPr>
            <a:xfrm>
              <a:off x="4041150" y="5786358"/>
              <a:ext cx="792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035" name="Google Shape;1035;p102"/>
            <p:cNvSpPr txBox="1"/>
            <p:nvPr/>
          </p:nvSpPr>
          <p:spPr>
            <a:xfrm>
              <a:off x="4108500" y="5826775"/>
              <a:ext cx="6579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750"/>
                <a:t>Tile</a:t>
              </a:r>
              <a:endParaRPr sz="750"/>
            </a:p>
            <a:p>
              <a:pPr algn="ctr"/>
              <a:r>
                <a:rPr lang="en-US" sz="750"/>
                <a:t>Width</a:t>
              </a:r>
              <a:endParaRPr sz="750"/>
            </a:p>
          </p:txBody>
        </p:sp>
      </p:grpSp>
      <p:grpSp>
        <p:nvGrpSpPr>
          <p:cNvPr id="1036" name="Google Shape;1036;p102"/>
          <p:cNvGrpSpPr/>
          <p:nvPr/>
        </p:nvGrpSpPr>
        <p:grpSpPr>
          <a:xfrm rot="-5400000">
            <a:off x="7124813" y="1398748"/>
            <a:ext cx="594450" cy="200188"/>
            <a:chOff x="4041150" y="5786358"/>
            <a:chExt cx="792600" cy="266917"/>
          </a:xfrm>
        </p:grpSpPr>
        <p:cxnSp>
          <p:nvCxnSpPr>
            <p:cNvPr id="1037" name="Google Shape;1037;p102"/>
            <p:cNvCxnSpPr/>
            <p:nvPr/>
          </p:nvCxnSpPr>
          <p:spPr>
            <a:xfrm>
              <a:off x="4041150" y="5786358"/>
              <a:ext cx="792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038" name="Google Shape;1038;p102"/>
            <p:cNvSpPr txBox="1"/>
            <p:nvPr/>
          </p:nvSpPr>
          <p:spPr>
            <a:xfrm>
              <a:off x="4108500" y="5826775"/>
              <a:ext cx="6579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750"/>
                <a:t>Tile</a:t>
              </a:r>
              <a:endParaRPr sz="750"/>
            </a:p>
            <a:p>
              <a:pPr algn="ctr"/>
              <a:r>
                <a:rPr lang="en-US" sz="750"/>
                <a:t>Width</a:t>
              </a:r>
              <a:endParaRPr sz="750"/>
            </a:p>
          </p:txBody>
        </p:sp>
      </p:grpSp>
      <p:grpSp>
        <p:nvGrpSpPr>
          <p:cNvPr id="1039" name="Google Shape;1039;p102"/>
          <p:cNvGrpSpPr/>
          <p:nvPr/>
        </p:nvGrpSpPr>
        <p:grpSpPr>
          <a:xfrm>
            <a:off x="6054525" y="461045"/>
            <a:ext cx="1786050" cy="259706"/>
            <a:chOff x="6548700" y="614725"/>
            <a:chExt cx="2381400" cy="346275"/>
          </a:xfrm>
        </p:grpSpPr>
        <p:grpSp>
          <p:nvGrpSpPr>
            <p:cNvPr id="1040" name="Google Shape;1040;p102"/>
            <p:cNvGrpSpPr/>
            <p:nvPr/>
          </p:nvGrpSpPr>
          <p:grpSpPr>
            <a:xfrm>
              <a:off x="6548700" y="768400"/>
              <a:ext cx="2381400" cy="192600"/>
              <a:chOff x="6548700" y="1143000"/>
              <a:chExt cx="2381400" cy="192600"/>
            </a:xfrm>
          </p:grpSpPr>
          <p:cxnSp>
            <p:nvCxnSpPr>
              <p:cNvPr id="1041" name="Google Shape;1041;p102"/>
              <p:cNvCxnSpPr/>
              <p:nvPr/>
            </p:nvCxnSpPr>
            <p:spPr>
              <a:xfrm rot="10800000" flipH="1">
                <a:off x="6548700" y="1335283"/>
                <a:ext cx="2381400" cy="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2" name="Google Shape;1042;p102"/>
              <p:cNvCxnSpPr/>
              <p:nvPr/>
            </p:nvCxnSpPr>
            <p:spPr>
              <a:xfrm flipH="1">
                <a:off x="8913175" y="1143000"/>
                <a:ext cx="300" cy="192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3" name="Google Shape;1043;p102"/>
              <p:cNvCxnSpPr/>
              <p:nvPr/>
            </p:nvCxnSpPr>
            <p:spPr>
              <a:xfrm flipH="1">
                <a:off x="6568175" y="1143000"/>
                <a:ext cx="300" cy="192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4" name="Google Shape;1044;p102"/>
              <p:cNvCxnSpPr/>
              <p:nvPr/>
            </p:nvCxnSpPr>
            <p:spPr>
              <a:xfrm flipH="1">
                <a:off x="7349850" y="1143000"/>
                <a:ext cx="300" cy="192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5" name="Google Shape;1045;p102"/>
              <p:cNvCxnSpPr/>
              <p:nvPr/>
            </p:nvCxnSpPr>
            <p:spPr>
              <a:xfrm flipH="1">
                <a:off x="8131513" y="1143000"/>
                <a:ext cx="300" cy="192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046" name="Google Shape;1046;p102"/>
            <p:cNvSpPr txBox="1"/>
            <p:nvPr/>
          </p:nvSpPr>
          <p:spPr>
            <a:xfrm>
              <a:off x="7589850" y="614725"/>
              <a:ext cx="3171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350" b="1">
                  <a:solidFill>
                    <a:srgbClr val="FF9900"/>
                  </a:solidFill>
                </a:rPr>
                <a:t>1</a:t>
              </a:r>
              <a:endParaRPr sz="1350" b="1">
                <a:solidFill>
                  <a:srgbClr val="FF9900"/>
                </a:solidFill>
              </a:endParaRPr>
            </a:p>
          </p:txBody>
        </p:sp>
        <p:sp>
          <p:nvSpPr>
            <p:cNvPr id="1047" name="Google Shape;1047;p102"/>
            <p:cNvSpPr txBox="1"/>
            <p:nvPr/>
          </p:nvSpPr>
          <p:spPr>
            <a:xfrm>
              <a:off x="6781750" y="614725"/>
              <a:ext cx="3171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350" b="1">
                  <a:solidFill>
                    <a:srgbClr val="FF9900"/>
                  </a:solidFill>
                </a:rPr>
                <a:t>0</a:t>
              </a:r>
              <a:endParaRPr sz="1350" b="1">
                <a:solidFill>
                  <a:srgbClr val="FF9900"/>
                </a:solidFill>
              </a:endParaRPr>
            </a:p>
          </p:txBody>
        </p:sp>
        <p:sp>
          <p:nvSpPr>
            <p:cNvPr id="1048" name="Google Shape;1048;p102"/>
            <p:cNvSpPr txBox="1"/>
            <p:nvPr/>
          </p:nvSpPr>
          <p:spPr>
            <a:xfrm>
              <a:off x="8397950" y="614725"/>
              <a:ext cx="3171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350" b="1">
                  <a:solidFill>
                    <a:srgbClr val="FF9900"/>
                  </a:solidFill>
                </a:rPr>
                <a:t>2</a:t>
              </a:r>
              <a:endParaRPr sz="1350" b="1">
                <a:solidFill>
                  <a:srgbClr val="FF9900"/>
                </a:solidFill>
              </a:endParaRPr>
            </a:p>
          </p:txBody>
        </p:sp>
      </p:grpSp>
      <p:grpSp>
        <p:nvGrpSpPr>
          <p:cNvPr id="1049" name="Google Shape;1049;p102"/>
          <p:cNvGrpSpPr/>
          <p:nvPr/>
        </p:nvGrpSpPr>
        <p:grpSpPr>
          <a:xfrm rot="-5400000">
            <a:off x="2592629" y="3821420"/>
            <a:ext cx="1786050" cy="259706"/>
            <a:chOff x="6548700" y="614725"/>
            <a:chExt cx="2381400" cy="346275"/>
          </a:xfrm>
        </p:grpSpPr>
        <p:grpSp>
          <p:nvGrpSpPr>
            <p:cNvPr id="1050" name="Google Shape;1050;p102"/>
            <p:cNvGrpSpPr/>
            <p:nvPr/>
          </p:nvGrpSpPr>
          <p:grpSpPr>
            <a:xfrm>
              <a:off x="6548700" y="768400"/>
              <a:ext cx="2381400" cy="192600"/>
              <a:chOff x="6548700" y="1143000"/>
              <a:chExt cx="2381400" cy="192600"/>
            </a:xfrm>
          </p:grpSpPr>
          <p:cxnSp>
            <p:nvCxnSpPr>
              <p:cNvPr id="1051" name="Google Shape;1051;p102"/>
              <p:cNvCxnSpPr/>
              <p:nvPr/>
            </p:nvCxnSpPr>
            <p:spPr>
              <a:xfrm rot="10800000" flipH="1">
                <a:off x="6548700" y="1335283"/>
                <a:ext cx="2381400" cy="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2" name="Google Shape;1052;p102"/>
              <p:cNvCxnSpPr/>
              <p:nvPr/>
            </p:nvCxnSpPr>
            <p:spPr>
              <a:xfrm flipH="1">
                <a:off x="8913175" y="1143000"/>
                <a:ext cx="300" cy="192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3" name="Google Shape;1053;p102"/>
              <p:cNvCxnSpPr/>
              <p:nvPr/>
            </p:nvCxnSpPr>
            <p:spPr>
              <a:xfrm flipH="1">
                <a:off x="6568175" y="1143000"/>
                <a:ext cx="300" cy="192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4" name="Google Shape;1054;p102"/>
              <p:cNvCxnSpPr/>
              <p:nvPr/>
            </p:nvCxnSpPr>
            <p:spPr>
              <a:xfrm flipH="1">
                <a:off x="7349850" y="1143000"/>
                <a:ext cx="300" cy="192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5" name="Google Shape;1055;p102"/>
              <p:cNvCxnSpPr/>
              <p:nvPr/>
            </p:nvCxnSpPr>
            <p:spPr>
              <a:xfrm flipH="1">
                <a:off x="8131513" y="1143000"/>
                <a:ext cx="300" cy="192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056" name="Google Shape;1056;p102"/>
            <p:cNvSpPr txBox="1"/>
            <p:nvPr/>
          </p:nvSpPr>
          <p:spPr>
            <a:xfrm>
              <a:off x="7589850" y="614725"/>
              <a:ext cx="3171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350" b="1">
                  <a:solidFill>
                    <a:srgbClr val="FF9900"/>
                  </a:solidFill>
                </a:rPr>
                <a:t>1</a:t>
              </a:r>
              <a:endParaRPr sz="1350" b="1">
                <a:solidFill>
                  <a:srgbClr val="FF9900"/>
                </a:solidFill>
              </a:endParaRPr>
            </a:p>
          </p:txBody>
        </p:sp>
        <p:sp>
          <p:nvSpPr>
            <p:cNvPr id="1057" name="Google Shape;1057;p102"/>
            <p:cNvSpPr txBox="1"/>
            <p:nvPr/>
          </p:nvSpPr>
          <p:spPr>
            <a:xfrm>
              <a:off x="6781750" y="614725"/>
              <a:ext cx="3171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350" b="1">
                  <a:solidFill>
                    <a:srgbClr val="FF9900"/>
                  </a:solidFill>
                </a:rPr>
                <a:t>0</a:t>
              </a:r>
              <a:endParaRPr sz="1350" b="1">
                <a:solidFill>
                  <a:srgbClr val="FF9900"/>
                </a:solidFill>
              </a:endParaRPr>
            </a:p>
          </p:txBody>
        </p:sp>
        <p:sp>
          <p:nvSpPr>
            <p:cNvPr id="1058" name="Google Shape;1058;p102"/>
            <p:cNvSpPr txBox="1"/>
            <p:nvPr/>
          </p:nvSpPr>
          <p:spPr>
            <a:xfrm>
              <a:off x="8397950" y="614725"/>
              <a:ext cx="3171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350" b="1">
                  <a:solidFill>
                    <a:srgbClr val="FF9900"/>
                  </a:solidFill>
                </a:rPr>
                <a:t>2</a:t>
              </a:r>
              <a:endParaRPr sz="1350" b="1">
                <a:solidFill>
                  <a:srgbClr val="FF9900"/>
                </a:solidFill>
              </a:endParaRPr>
            </a:p>
          </p:txBody>
        </p:sp>
      </p:grpSp>
      <p:sp>
        <p:nvSpPr>
          <p:cNvPr id="1059" name="Google Shape;1059;p102"/>
          <p:cNvSpPr txBox="1"/>
          <p:nvPr/>
        </p:nvSpPr>
        <p:spPr>
          <a:xfrm rot="-5400000">
            <a:off x="3092825" y="3699330"/>
            <a:ext cx="442478" cy="40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350" b="1">
                <a:solidFill>
                  <a:srgbClr val="FF9900"/>
                </a:solidFill>
              </a:rPr>
              <a:t>BY</a:t>
            </a:r>
            <a:endParaRPr sz="1350" b="1">
              <a:solidFill>
                <a:srgbClr val="FF9900"/>
              </a:solidFill>
            </a:endParaRPr>
          </a:p>
        </p:txBody>
      </p:sp>
      <p:sp>
        <p:nvSpPr>
          <p:cNvPr id="1060" name="Google Shape;1060;p102"/>
          <p:cNvSpPr txBox="1"/>
          <p:nvPr/>
        </p:nvSpPr>
        <p:spPr>
          <a:xfrm>
            <a:off x="6777675" y="236756"/>
            <a:ext cx="416588" cy="40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350" b="1">
                <a:solidFill>
                  <a:srgbClr val="FF9900"/>
                </a:solidFill>
              </a:rPr>
              <a:t>BX</a:t>
            </a:r>
            <a:endParaRPr sz="1350" b="1">
              <a:solidFill>
                <a:srgbClr val="FF9900"/>
              </a:solidFill>
            </a:endParaRPr>
          </a:p>
        </p:txBody>
      </p:sp>
      <p:grpSp>
        <p:nvGrpSpPr>
          <p:cNvPr id="1061" name="Google Shape;1061;p102"/>
          <p:cNvGrpSpPr/>
          <p:nvPr/>
        </p:nvGrpSpPr>
        <p:grpSpPr>
          <a:xfrm rot="-5400000">
            <a:off x="3768180" y="3875369"/>
            <a:ext cx="561891" cy="145076"/>
            <a:chOff x="6548700" y="1142975"/>
            <a:chExt cx="2381400" cy="192625"/>
          </a:xfrm>
        </p:grpSpPr>
        <p:cxnSp>
          <p:nvCxnSpPr>
            <p:cNvPr id="1062" name="Google Shape;1062;p102"/>
            <p:cNvCxnSpPr/>
            <p:nvPr/>
          </p:nvCxnSpPr>
          <p:spPr>
            <a:xfrm rot="10800000" flipH="1">
              <a:off x="6548700" y="1335283"/>
              <a:ext cx="2381400" cy="300"/>
            </a:xfrm>
            <a:prstGeom prst="straightConnector1">
              <a:avLst/>
            </a:prstGeom>
            <a:noFill/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3" name="Google Shape;1063;p102"/>
            <p:cNvCxnSpPr/>
            <p:nvPr/>
          </p:nvCxnSpPr>
          <p:spPr>
            <a:xfrm flipH="1">
              <a:off x="8913175" y="1143000"/>
              <a:ext cx="300" cy="192600"/>
            </a:xfrm>
            <a:prstGeom prst="straightConnector1">
              <a:avLst/>
            </a:prstGeom>
            <a:noFill/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102"/>
            <p:cNvCxnSpPr/>
            <p:nvPr/>
          </p:nvCxnSpPr>
          <p:spPr>
            <a:xfrm flipH="1">
              <a:off x="6568175" y="1143000"/>
              <a:ext cx="300" cy="192600"/>
            </a:xfrm>
            <a:prstGeom prst="straightConnector1">
              <a:avLst/>
            </a:prstGeom>
            <a:noFill/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102"/>
            <p:cNvCxnSpPr/>
            <p:nvPr/>
          </p:nvCxnSpPr>
          <p:spPr>
            <a:xfrm flipH="1">
              <a:off x="8522331" y="1142975"/>
              <a:ext cx="300" cy="192600"/>
            </a:xfrm>
            <a:prstGeom prst="straightConnector1">
              <a:avLst/>
            </a:prstGeom>
            <a:noFill/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102"/>
            <p:cNvCxnSpPr/>
            <p:nvPr/>
          </p:nvCxnSpPr>
          <p:spPr>
            <a:xfrm flipH="1">
              <a:off x="8131513" y="1143000"/>
              <a:ext cx="300" cy="192600"/>
            </a:xfrm>
            <a:prstGeom prst="straightConnector1">
              <a:avLst/>
            </a:prstGeom>
            <a:noFill/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7" name="Google Shape;1067;p102"/>
          <p:cNvGrpSpPr/>
          <p:nvPr/>
        </p:nvGrpSpPr>
        <p:grpSpPr>
          <a:xfrm flipH="1">
            <a:off x="6666602" y="1020344"/>
            <a:ext cx="561891" cy="145076"/>
            <a:chOff x="6548700" y="1142975"/>
            <a:chExt cx="2381400" cy="192625"/>
          </a:xfrm>
        </p:grpSpPr>
        <p:cxnSp>
          <p:nvCxnSpPr>
            <p:cNvPr id="1068" name="Google Shape;1068;p102"/>
            <p:cNvCxnSpPr/>
            <p:nvPr/>
          </p:nvCxnSpPr>
          <p:spPr>
            <a:xfrm rot="10800000" flipH="1">
              <a:off x="6548700" y="1335283"/>
              <a:ext cx="2381400" cy="300"/>
            </a:xfrm>
            <a:prstGeom prst="straightConnector1">
              <a:avLst/>
            </a:prstGeom>
            <a:noFill/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9" name="Google Shape;1069;p102"/>
            <p:cNvCxnSpPr/>
            <p:nvPr/>
          </p:nvCxnSpPr>
          <p:spPr>
            <a:xfrm flipH="1">
              <a:off x="8913175" y="1143000"/>
              <a:ext cx="300" cy="192600"/>
            </a:xfrm>
            <a:prstGeom prst="straightConnector1">
              <a:avLst/>
            </a:prstGeom>
            <a:noFill/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0" name="Google Shape;1070;p102"/>
            <p:cNvCxnSpPr/>
            <p:nvPr/>
          </p:nvCxnSpPr>
          <p:spPr>
            <a:xfrm flipH="1">
              <a:off x="6568175" y="1143000"/>
              <a:ext cx="300" cy="192600"/>
            </a:xfrm>
            <a:prstGeom prst="straightConnector1">
              <a:avLst/>
            </a:prstGeom>
            <a:noFill/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1" name="Google Shape;1071;p102"/>
            <p:cNvCxnSpPr/>
            <p:nvPr/>
          </p:nvCxnSpPr>
          <p:spPr>
            <a:xfrm flipH="1">
              <a:off x="8522331" y="1142975"/>
              <a:ext cx="300" cy="192600"/>
            </a:xfrm>
            <a:prstGeom prst="straightConnector1">
              <a:avLst/>
            </a:prstGeom>
            <a:noFill/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2" name="Google Shape;1072;p102"/>
            <p:cNvCxnSpPr/>
            <p:nvPr/>
          </p:nvCxnSpPr>
          <p:spPr>
            <a:xfrm flipH="1">
              <a:off x="8131513" y="1143000"/>
              <a:ext cx="300" cy="192600"/>
            </a:xfrm>
            <a:prstGeom prst="straightConnector1">
              <a:avLst/>
            </a:prstGeom>
            <a:noFill/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73" name="Google Shape;1073;p102"/>
          <p:cNvSpPr txBox="1"/>
          <p:nvPr/>
        </p:nvSpPr>
        <p:spPr>
          <a:xfrm>
            <a:off x="6577425" y="875513"/>
            <a:ext cx="1423125" cy="1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sz="750" b="1">
                <a:solidFill>
                  <a:srgbClr val="CC3300"/>
                </a:solidFill>
              </a:rPr>
              <a:t>0 1 2         TILE_WIDTH - 1</a:t>
            </a:r>
            <a:endParaRPr sz="750" b="1">
              <a:solidFill>
                <a:srgbClr val="CC3300"/>
              </a:solidFill>
            </a:endParaRPr>
          </a:p>
        </p:txBody>
      </p:sp>
      <p:sp>
        <p:nvSpPr>
          <p:cNvPr id="1074" name="Google Shape;1074;p102"/>
          <p:cNvSpPr txBox="1"/>
          <p:nvPr/>
        </p:nvSpPr>
        <p:spPr>
          <a:xfrm>
            <a:off x="3821166" y="3522694"/>
            <a:ext cx="145125" cy="48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sz="750" b="1">
                <a:solidFill>
                  <a:srgbClr val="CC3300"/>
                </a:solidFill>
              </a:rPr>
              <a:t>0</a:t>
            </a:r>
            <a:endParaRPr sz="750" b="1">
              <a:solidFill>
                <a:srgbClr val="CC3300"/>
              </a:solidFill>
            </a:endParaRPr>
          </a:p>
          <a:p>
            <a:r>
              <a:rPr lang="en-US" sz="750" b="1">
                <a:solidFill>
                  <a:srgbClr val="CC3300"/>
                </a:solidFill>
              </a:rPr>
              <a:t>1</a:t>
            </a:r>
            <a:endParaRPr sz="750" b="1">
              <a:solidFill>
                <a:srgbClr val="CC3300"/>
              </a:solidFill>
            </a:endParaRPr>
          </a:p>
          <a:p>
            <a:r>
              <a:rPr lang="en-US" sz="750" b="1">
                <a:solidFill>
                  <a:srgbClr val="CC3300"/>
                </a:solidFill>
              </a:rPr>
              <a:t>2</a:t>
            </a:r>
            <a:endParaRPr sz="750" b="1">
              <a:solidFill>
                <a:srgbClr val="CC3300"/>
              </a:solidFill>
            </a:endParaRPr>
          </a:p>
        </p:txBody>
      </p:sp>
      <p:sp>
        <p:nvSpPr>
          <p:cNvPr id="1075" name="Google Shape;1075;p102"/>
          <p:cNvSpPr txBox="1"/>
          <p:nvPr/>
        </p:nvSpPr>
        <p:spPr>
          <a:xfrm rot="-5400000">
            <a:off x="3452137" y="4344604"/>
            <a:ext cx="974308" cy="25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750" b="1">
                <a:solidFill>
                  <a:srgbClr val="CC3300"/>
                </a:solidFill>
              </a:rPr>
              <a:t>TILE_WIDTH - 1</a:t>
            </a:r>
            <a:endParaRPr sz="1350">
              <a:solidFill>
                <a:srgbClr val="CC3300"/>
              </a:solidFill>
            </a:endParaRPr>
          </a:p>
        </p:txBody>
      </p:sp>
      <p:sp>
        <p:nvSpPr>
          <p:cNvPr id="1076" name="Google Shape;1076;p102"/>
          <p:cNvSpPr txBox="1"/>
          <p:nvPr/>
        </p:nvSpPr>
        <p:spPr>
          <a:xfrm>
            <a:off x="6784425" y="637922"/>
            <a:ext cx="409838" cy="40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350" b="1">
                <a:solidFill>
                  <a:srgbClr val="CC3300"/>
                </a:solidFill>
              </a:rPr>
              <a:t>TX</a:t>
            </a:r>
            <a:endParaRPr sz="1350" b="1">
              <a:solidFill>
                <a:srgbClr val="CC3300"/>
              </a:solidFill>
            </a:endParaRPr>
          </a:p>
        </p:txBody>
      </p:sp>
      <p:sp>
        <p:nvSpPr>
          <p:cNvPr id="1077" name="Google Shape;1077;p102"/>
          <p:cNvSpPr txBox="1"/>
          <p:nvPr/>
        </p:nvSpPr>
        <p:spPr>
          <a:xfrm rot="-5400000">
            <a:off x="3554759" y="3691606"/>
            <a:ext cx="442477" cy="40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350" b="1">
                <a:solidFill>
                  <a:srgbClr val="CC3300"/>
                </a:solidFill>
              </a:rPr>
              <a:t>TY</a:t>
            </a:r>
            <a:endParaRPr sz="1350" b="1">
              <a:solidFill>
                <a:srgbClr val="CC33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03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1084" name="Google Shape;1084;p103"/>
          <p:cNvSpPr txBox="1">
            <a:spLocks noGrp="1"/>
          </p:cNvSpPr>
          <p:nvPr>
            <p:ph idx="1"/>
          </p:nvPr>
        </p:nvSpPr>
        <p:spPr>
          <a:xfrm>
            <a:off x="430213" y="901700"/>
            <a:ext cx="5290093" cy="3690938"/>
          </a:xfrm>
        </p:spPr>
        <p:txBody>
          <a:bodyPr>
            <a:normAutofit/>
          </a:bodyPr>
          <a:lstStyle/>
          <a:p>
            <a:r>
              <a:rPr lang="en-US"/>
              <a:t>Each thread</a:t>
            </a:r>
          </a:p>
          <a:p>
            <a:pPr lvl="1"/>
            <a:r>
              <a:rPr lang="en-US"/>
              <a:t>loads one element of </a:t>
            </a:r>
            <a:r>
              <a:rPr lang="en-US">
                <a:sym typeface="Courier New"/>
              </a:rPr>
              <a:t>Md</a:t>
            </a:r>
            <a:r>
              <a:rPr lang="en-US"/>
              <a:t> and </a:t>
            </a:r>
            <a:r>
              <a:rPr lang="en-US">
                <a:sym typeface="Courier New"/>
              </a:rPr>
              <a:t>Nd</a:t>
            </a:r>
            <a:r>
              <a:rPr lang="en-US"/>
              <a:t> in the tile into shared memory</a:t>
            </a:r>
          </a:p>
        </p:txBody>
      </p:sp>
      <p:sp>
        <p:nvSpPr>
          <p:cNvPr id="1083" name="Google Shape;1083;p103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from http://courses.engr.illinois.edu/ece498/al/Syllabus.html</a:t>
            </a:r>
            <a:endParaRPr sz="1350"/>
          </a:p>
        </p:txBody>
      </p:sp>
      <p:grpSp>
        <p:nvGrpSpPr>
          <p:cNvPr id="1086" name="Google Shape;1086;p103"/>
          <p:cNvGrpSpPr/>
          <p:nvPr/>
        </p:nvGrpSpPr>
        <p:grpSpPr>
          <a:xfrm>
            <a:off x="4171950" y="1200150"/>
            <a:ext cx="3671888" cy="3639741"/>
            <a:chOff x="2544" y="1008"/>
            <a:chExt cx="3084" cy="3057"/>
          </a:xfrm>
        </p:grpSpPr>
        <p:sp>
          <p:nvSpPr>
            <p:cNvPr id="1087" name="Google Shape;1087;p103"/>
            <p:cNvSpPr txBox="1"/>
            <p:nvPr/>
          </p:nvSpPr>
          <p:spPr>
            <a:xfrm>
              <a:off x="2544" y="2562"/>
              <a:ext cx="1500" cy="150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9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Md</a:t>
              </a:r>
              <a:endParaRPr sz="13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03"/>
            <p:cNvSpPr txBox="1"/>
            <p:nvPr/>
          </p:nvSpPr>
          <p:spPr>
            <a:xfrm>
              <a:off x="4128" y="1008"/>
              <a:ext cx="1500" cy="150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9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Nd</a:t>
              </a:r>
              <a:endParaRPr sz="13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03"/>
            <p:cNvSpPr txBox="1"/>
            <p:nvPr/>
          </p:nvSpPr>
          <p:spPr>
            <a:xfrm>
              <a:off x="4128" y="2565"/>
              <a:ext cx="1500" cy="150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9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Pd</a:t>
              </a:r>
              <a:endParaRPr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0" name="Google Shape;1090;p103"/>
          <p:cNvSpPr/>
          <p:nvPr/>
        </p:nvSpPr>
        <p:spPr>
          <a:xfrm>
            <a:off x="6658650" y="3649844"/>
            <a:ext cx="594450" cy="597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grpSp>
        <p:nvGrpSpPr>
          <p:cNvPr id="1091" name="Google Shape;1091;p103"/>
          <p:cNvGrpSpPr/>
          <p:nvPr/>
        </p:nvGrpSpPr>
        <p:grpSpPr>
          <a:xfrm>
            <a:off x="4171950" y="3644762"/>
            <a:ext cx="1188900" cy="597600"/>
            <a:chOff x="4038600" y="4859683"/>
            <a:chExt cx="1585200" cy="796800"/>
          </a:xfrm>
        </p:grpSpPr>
        <p:sp>
          <p:nvSpPr>
            <p:cNvPr id="1092" name="Google Shape;1092;p103"/>
            <p:cNvSpPr/>
            <p:nvPr/>
          </p:nvSpPr>
          <p:spPr>
            <a:xfrm>
              <a:off x="4038600" y="4859683"/>
              <a:ext cx="792600" cy="79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093" name="Google Shape;1093;p103"/>
            <p:cNvSpPr/>
            <p:nvPr/>
          </p:nvSpPr>
          <p:spPr>
            <a:xfrm>
              <a:off x="4831200" y="4859683"/>
              <a:ext cx="792600" cy="7968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grpSp>
        <p:nvGrpSpPr>
          <p:cNvPr id="1094" name="Google Shape;1094;p103"/>
          <p:cNvGrpSpPr/>
          <p:nvPr/>
        </p:nvGrpSpPr>
        <p:grpSpPr>
          <a:xfrm rot="5400000">
            <a:off x="6359850" y="1495806"/>
            <a:ext cx="1188900" cy="597600"/>
            <a:chOff x="4038600" y="4859683"/>
            <a:chExt cx="1585200" cy="796800"/>
          </a:xfrm>
        </p:grpSpPr>
        <p:sp>
          <p:nvSpPr>
            <p:cNvPr id="1095" name="Google Shape;1095;p103"/>
            <p:cNvSpPr/>
            <p:nvPr/>
          </p:nvSpPr>
          <p:spPr>
            <a:xfrm>
              <a:off x="4038600" y="4859683"/>
              <a:ext cx="792600" cy="79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096" name="Google Shape;1096;p103"/>
            <p:cNvSpPr/>
            <p:nvPr/>
          </p:nvSpPr>
          <p:spPr>
            <a:xfrm>
              <a:off x="4831200" y="4859683"/>
              <a:ext cx="792600" cy="7968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1097" name="Google Shape;1097;p103"/>
          <p:cNvSpPr/>
          <p:nvPr/>
        </p:nvSpPr>
        <p:spPr>
          <a:xfrm rot="-5400000" flipH="1">
            <a:off x="6157350" y="2066063"/>
            <a:ext cx="1782225" cy="504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098" name="Google Shape;1098;p103"/>
          <p:cNvSpPr/>
          <p:nvPr/>
        </p:nvSpPr>
        <p:spPr>
          <a:xfrm>
            <a:off x="4171950" y="4012519"/>
            <a:ext cx="1783125" cy="504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099" name="Google Shape;1099;p103"/>
          <p:cNvSpPr/>
          <p:nvPr/>
        </p:nvSpPr>
        <p:spPr>
          <a:xfrm rot="-5400000" flipH="1">
            <a:off x="7019663" y="4016100"/>
            <a:ext cx="57600" cy="50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grpSp>
        <p:nvGrpSpPr>
          <p:cNvPr id="1100" name="Google Shape;1100;p103"/>
          <p:cNvGrpSpPr/>
          <p:nvPr/>
        </p:nvGrpSpPr>
        <p:grpSpPr>
          <a:xfrm>
            <a:off x="7658100" y="1201613"/>
            <a:ext cx="169875" cy="1779300"/>
            <a:chOff x="8658150" y="1602150"/>
            <a:chExt cx="226500" cy="2372400"/>
          </a:xfrm>
        </p:grpSpPr>
        <p:cxnSp>
          <p:nvCxnSpPr>
            <p:cNvPr id="1101" name="Google Shape;1101;p103"/>
            <p:cNvCxnSpPr/>
            <p:nvPr/>
          </p:nvCxnSpPr>
          <p:spPr>
            <a:xfrm>
              <a:off x="8658150" y="1602150"/>
              <a:ext cx="19200" cy="2372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102" name="Google Shape;1102;p103"/>
            <p:cNvSpPr txBox="1"/>
            <p:nvPr/>
          </p:nvSpPr>
          <p:spPr>
            <a:xfrm rot="-5400000">
              <a:off x="8401650" y="2675100"/>
              <a:ext cx="7395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900"/>
                <a:t>Width</a:t>
              </a:r>
              <a:endParaRPr sz="900"/>
            </a:p>
          </p:txBody>
        </p:sp>
      </p:grpSp>
      <p:grpSp>
        <p:nvGrpSpPr>
          <p:cNvPr id="1103" name="Google Shape;1103;p103"/>
          <p:cNvGrpSpPr/>
          <p:nvPr/>
        </p:nvGrpSpPr>
        <p:grpSpPr>
          <a:xfrm rot="5400000">
            <a:off x="6862613" y="3862969"/>
            <a:ext cx="169875" cy="1779300"/>
            <a:chOff x="8658150" y="1602150"/>
            <a:chExt cx="226500" cy="2372400"/>
          </a:xfrm>
        </p:grpSpPr>
        <p:cxnSp>
          <p:nvCxnSpPr>
            <p:cNvPr id="1104" name="Google Shape;1104;p103"/>
            <p:cNvCxnSpPr/>
            <p:nvPr/>
          </p:nvCxnSpPr>
          <p:spPr>
            <a:xfrm>
              <a:off x="8658150" y="1602150"/>
              <a:ext cx="19200" cy="2372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105" name="Google Shape;1105;p103"/>
            <p:cNvSpPr txBox="1"/>
            <p:nvPr/>
          </p:nvSpPr>
          <p:spPr>
            <a:xfrm rot="-5400000">
              <a:off x="8401650" y="2675100"/>
              <a:ext cx="7395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900"/>
                <a:t>Width</a:t>
              </a:r>
              <a:endParaRPr sz="900"/>
            </a:p>
          </p:txBody>
        </p:sp>
      </p:grpSp>
      <p:grpSp>
        <p:nvGrpSpPr>
          <p:cNvPr id="1106" name="Google Shape;1106;p103"/>
          <p:cNvGrpSpPr/>
          <p:nvPr/>
        </p:nvGrpSpPr>
        <p:grpSpPr>
          <a:xfrm>
            <a:off x="7658100" y="3058256"/>
            <a:ext cx="169875" cy="1779300"/>
            <a:chOff x="8658150" y="1602150"/>
            <a:chExt cx="226500" cy="2372400"/>
          </a:xfrm>
        </p:grpSpPr>
        <p:cxnSp>
          <p:nvCxnSpPr>
            <p:cNvPr id="1107" name="Google Shape;1107;p103"/>
            <p:cNvCxnSpPr/>
            <p:nvPr/>
          </p:nvCxnSpPr>
          <p:spPr>
            <a:xfrm>
              <a:off x="8658150" y="1602150"/>
              <a:ext cx="19200" cy="2372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108" name="Google Shape;1108;p103"/>
            <p:cNvSpPr txBox="1"/>
            <p:nvPr/>
          </p:nvSpPr>
          <p:spPr>
            <a:xfrm rot="-5400000">
              <a:off x="8401650" y="2675100"/>
              <a:ext cx="7395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900"/>
                <a:t>Width</a:t>
              </a:r>
              <a:endParaRPr sz="900"/>
            </a:p>
          </p:txBody>
        </p:sp>
      </p:grpSp>
      <p:grpSp>
        <p:nvGrpSpPr>
          <p:cNvPr id="1109" name="Google Shape;1109;p103"/>
          <p:cNvGrpSpPr/>
          <p:nvPr/>
        </p:nvGrpSpPr>
        <p:grpSpPr>
          <a:xfrm rot="5400000">
            <a:off x="4978575" y="3862969"/>
            <a:ext cx="169875" cy="1779300"/>
            <a:chOff x="8658150" y="1602150"/>
            <a:chExt cx="226500" cy="2372400"/>
          </a:xfrm>
        </p:grpSpPr>
        <p:cxnSp>
          <p:nvCxnSpPr>
            <p:cNvPr id="1110" name="Google Shape;1110;p103"/>
            <p:cNvCxnSpPr/>
            <p:nvPr/>
          </p:nvCxnSpPr>
          <p:spPr>
            <a:xfrm>
              <a:off x="8658150" y="1602150"/>
              <a:ext cx="19200" cy="2372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111" name="Google Shape;1111;p103"/>
            <p:cNvSpPr txBox="1"/>
            <p:nvPr/>
          </p:nvSpPr>
          <p:spPr>
            <a:xfrm rot="-5400000">
              <a:off x="8401650" y="2675100"/>
              <a:ext cx="7395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900"/>
                <a:t>Width</a:t>
              </a:r>
              <a:endParaRPr sz="900"/>
            </a:p>
          </p:txBody>
        </p:sp>
      </p:grpSp>
      <p:cxnSp>
        <p:nvCxnSpPr>
          <p:cNvPr id="1112" name="Google Shape;1112;p103"/>
          <p:cNvCxnSpPr>
            <a:stCxn id="1093" idx="2"/>
            <a:endCxn id="1113" idx="3"/>
          </p:cNvCxnSpPr>
          <p:nvPr/>
        </p:nvCxnSpPr>
        <p:spPr>
          <a:xfrm rot="10800000" flipH="1">
            <a:off x="5063625" y="4240787"/>
            <a:ext cx="1890675" cy="1575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14" name="Google Shape;1114;p103"/>
          <p:cNvCxnSpPr>
            <a:stCxn id="1093" idx="0"/>
            <a:endCxn id="1113" idx="1"/>
          </p:cNvCxnSpPr>
          <p:nvPr/>
        </p:nvCxnSpPr>
        <p:spPr>
          <a:xfrm>
            <a:off x="5063625" y="3644762"/>
            <a:ext cx="1890675" cy="1575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15" name="Google Shape;1115;p103"/>
          <p:cNvCxnSpPr>
            <a:stCxn id="1096" idx="2"/>
            <a:endCxn id="1113" idx="2"/>
          </p:cNvCxnSpPr>
          <p:nvPr/>
        </p:nvCxnSpPr>
        <p:spPr>
          <a:xfrm>
            <a:off x="6655500" y="2091831"/>
            <a:ext cx="0" cy="185175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16" name="Google Shape;1116;p103"/>
          <p:cNvCxnSpPr>
            <a:stCxn id="1096" idx="0"/>
            <a:endCxn id="1113" idx="0"/>
          </p:cNvCxnSpPr>
          <p:nvPr/>
        </p:nvCxnSpPr>
        <p:spPr>
          <a:xfrm>
            <a:off x="7253100" y="2091831"/>
            <a:ext cx="0" cy="185175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17" name="Google Shape;1117;p103"/>
          <p:cNvCxnSpPr>
            <a:stCxn id="1097" idx="0"/>
            <a:endCxn id="1099" idx="0"/>
          </p:cNvCxnSpPr>
          <p:nvPr/>
        </p:nvCxnSpPr>
        <p:spPr>
          <a:xfrm>
            <a:off x="7023263" y="2091263"/>
            <a:ext cx="0" cy="1950075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18" name="Google Shape;1118;p103"/>
          <p:cNvCxnSpPr>
            <a:stCxn id="1097" idx="2"/>
            <a:endCxn id="1099" idx="2"/>
          </p:cNvCxnSpPr>
          <p:nvPr/>
        </p:nvCxnSpPr>
        <p:spPr>
          <a:xfrm>
            <a:off x="7073663" y="2091263"/>
            <a:ext cx="0" cy="1950075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19" name="Google Shape;1119;p103"/>
          <p:cNvCxnSpPr>
            <a:stCxn id="1098" idx="0"/>
            <a:endCxn id="1099" idx="1"/>
          </p:cNvCxnSpPr>
          <p:nvPr/>
        </p:nvCxnSpPr>
        <p:spPr>
          <a:xfrm>
            <a:off x="5063513" y="4012519"/>
            <a:ext cx="198495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20" name="Google Shape;1120;p103"/>
          <p:cNvCxnSpPr>
            <a:stCxn id="1098" idx="2"/>
            <a:endCxn id="1099" idx="3"/>
          </p:cNvCxnSpPr>
          <p:nvPr/>
        </p:nvCxnSpPr>
        <p:spPr>
          <a:xfrm>
            <a:off x="5063513" y="4062919"/>
            <a:ext cx="1984950" cy="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121" name="Google Shape;1121;p103"/>
          <p:cNvGrpSpPr/>
          <p:nvPr/>
        </p:nvGrpSpPr>
        <p:grpSpPr>
          <a:xfrm>
            <a:off x="4173863" y="4339770"/>
            <a:ext cx="594450" cy="200188"/>
            <a:chOff x="4041150" y="5786358"/>
            <a:chExt cx="792600" cy="266917"/>
          </a:xfrm>
        </p:grpSpPr>
        <p:cxnSp>
          <p:nvCxnSpPr>
            <p:cNvPr id="1122" name="Google Shape;1122;p103"/>
            <p:cNvCxnSpPr/>
            <p:nvPr/>
          </p:nvCxnSpPr>
          <p:spPr>
            <a:xfrm>
              <a:off x="4041150" y="5786358"/>
              <a:ext cx="792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123" name="Google Shape;1123;p103"/>
            <p:cNvSpPr txBox="1"/>
            <p:nvPr/>
          </p:nvSpPr>
          <p:spPr>
            <a:xfrm>
              <a:off x="4108500" y="5826775"/>
              <a:ext cx="6579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750"/>
                <a:t>Tile</a:t>
              </a:r>
              <a:endParaRPr sz="750"/>
            </a:p>
            <a:p>
              <a:pPr algn="ctr"/>
              <a:r>
                <a:rPr lang="en-US" sz="750"/>
                <a:t>Width</a:t>
              </a:r>
              <a:endParaRPr sz="750"/>
            </a:p>
          </p:txBody>
        </p:sp>
      </p:grpSp>
      <p:grpSp>
        <p:nvGrpSpPr>
          <p:cNvPr id="1124" name="Google Shape;1124;p103"/>
          <p:cNvGrpSpPr/>
          <p:nvPr/>
        </p:nvGrpSpPr>
        <p:grpSpPr>
          <a:xfrm>
            <a:off x="4766288" y="4339761"/>
            <a:ext cx="594450" cy="200188"/>
            <a:chOff x="4041150" y="5786358"/>
            <a:chExt cx="792600" cy="266917"/>
          </a:xfrm>
        </p:grpSpPr>
        <p:cxnSp>
          <p:nvCxnSpPr>
            <p:cNvPr id="1125" name="Google Shape;1125;p103"/>
            <p:cNvCxnSpPr/>
            <p:nvPr/>
          </p:nvCxnSpPr>
          <p:spPr>
            <a:xfrm>
              <a:off x="4041150" y="5786358"/>
              <a:ext cx="792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126" name="Google Shape;1126;p103"/>
            <p:cNvSpPr txBox="1"/>
            <p:nvPr/>
          </p:nvSpPr>
          <p:spPr>
            <a:xfrm>
              <a:off x="4108500" y="5826775"/>
              <a:ext cx="6579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750"/>
                <a:t>Tile</a:t>
              </a:r>
              <a:endParaRPr sz="750"/>
            </a:p>
            <a:p>
              <a:pPr algn="ctr"/>
              <a:r>
                <a:rPr lang="en-US" sz="750"/>
                <a:t>Width</a:t>
              </a:r>
              <a:endParaRPr sz="750"/>
            </a:p>
          </p:txBody>
        </p:sp>
      </p:grpSp>
      <p:grpSp>
        <p:nvGrpSpPr>
          <p:cNvPr id="1127" name="Google Shape;1127;p103"/>
          <p:cNvGrpSpPr/>
          <p:nvPr/>
        </p:nvGrpSpPr>
        <p:grpSpPr>
          <a:xfrm>
            <a:off x="6650325" y="4329148"/>
            <a:ext cx="594450" cy="200188"/>
            <a:chOff x="4041150" y="5786358"/>
            <a:chExt cx="792600" cy="266917"/>
          </a:xfrm>
        </p:grpSpPr>
        <p:cxnSp>
          <p:nvCxnSpPr>
            <p:cNvPr id="1128" name="Google Shape;1128;p103"/>
            <p:cNvCxnSpPr/>
            <p:nvPr/>
          </p:nvCxnSpPr>
          <p:spPr>
            <a:xfrm>
              <a:off x="4041150" y="5786358"/>
              <a:ext cx="792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129" name="Google Shape;1129;p103"/>
            <p:cNvSpPr txBox="1"/>
            <p:nvPr/>
          </p:nvSpPr>
          <p:spPr>
            <a:xfrm>
              <a:off x="4108500" y="5826775"/>
              <a:ext cx="6579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750"/>
                <a:t>Tile</a:t>
              </a:r>
              <a:endParaRPr sz="750"/>
            </a:p>
            <a:p>
              <a:pPr algn="ctr"/>
              <a:r>
                <a:rPr lang="en-US" sz="750"/>
                <a:t>Width</a:t>
              </a:r>
              <a:endParaRPr sz="750"/>
            </a:p>
          </p:txBody>
        </p:sp>
      </p:grpSp>
      <p:grpSp>
        <p:nvGrpSpPr>
          <p:cNvPr id="1130" name="Google Shape;1130;p103"/>
          <p:cNvGrpSpPr/>
          <p:nvPr/>
        </p:nvGrpSpPr>
        <p:grpSpPr>
          <a:xfrm rot="-5400000">
            <a:off x="7124813" y="3847817"/>
            <a:ext cx="594450" cy="200188"/>
            <a:chOff x="4041150" y="5786358"/>
            <a:chExt cx="792600" cy="266917"/>
          </a:xfrm>
        </p:grpSpPr>
        <p:cxnSp>
          <p:nvCxnSpPr>
            <p:cNvPr id="1131" name="Google Shape;1131;p103"/>
            <p:cNvCxnSpPr/>
            <p:nvPr/>
          </p:nvCxnSpPr>
          <p:spPr>
            <a:xfrm>
              <a:off x="4041150" y="5786358"/>
              <a:ext cx="792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132" name="Google Shape;1132;p103"/>
            <p:cNvSpPr txBox="1"/>
            <p:nvPr/>
          </p:nvSpPr>
          <p:spPr>
            <a:xfrm>
              <a:off x="4108500" y="5826775"/>
              <a:ext cx="6579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750"/>
                <a:t>Tile</a:t>
              </a:r>
              <a:endParaRPr sz="750"/>
            </a:p>
            <a:p>
              <a:pPr algn="ctr"/>
              <a:r>
                <a:rPr lang="en-US" sz="750"/>
                <a:t>Width</a:t>
              </a:r>
              <a:endParaRPr sz="750"/>
            </a:p>
          </p:txBody>
        </p:sp>
      </p:grpSp>
      <p:grpSp>
        <p:nvGrpSpPr>
          <p:cNvPr id="1133" name="Google Shape;1133;p103"/>
          <p:cNvGrpSpPr/>
          <p:nvPr/>
        </p:nvGrpSpPr>
        <p:grpSpPr>
          <a:xfrm rot="-5400000">
            <a:off x="7124813" y="1991173"/>
            <a:ext cx="594450" cy="200188"/>
            <a:chOff x="4041150" y="5786358"/>
            <a:chExt cx="792600" cy="266917"/>
          </a:xfrm>
        </p:grpSpPr>
        <p:cxnSp>
          <p:nvCxnSpPr>
            <p:cNvPr id="1134" name="Google Shape;1134;p103"/>
            <p:cNvCxnSpPr/>
            <p:nvPr/>
          </p:nvCxnSpPr>
          <p:spPr>
            <a:xfrm>
              <a:off x="4041150" y="5786358"/>
              <a:ext cx="792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135" name="Google Shape;1135;p103"/>
            <p:cNvSpPr txBox="1"/>
            <p:nvPr/>
          </p:nvSpPr>
          <p:spPr>
            <a:xfrm>
              <a:off x="4108500" y="5826775"/>
              <a:ext cx="6579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750"/>
                <a:t>Tile</a:t>
              </a:r>
              <a:endParaRPr sz="750"/>
            </a:p>
            <a:p>
              <a:pPr algn="ctr"/>
              <a:r>
                <a:rPr lang="en-US" sz="750"/>
                <a:t>Width</a:t>
              </a:r>
              <a:endParaRPr sz="750"/>
            </a:p>
          </p:txBody>
        </p:sp>
      </p:grpSp>
      <p:grpSp>
        <p:nvGrpSpPr>
          <p:cNvPr id="1136" name="Google Shape;1136;p103"/>
          <p:cNvGrpSpPr/>
          <p:nvPr/>
        </p:nvGrpSpPr>
        <p:grpSpPr>
          <a:xfrm rot="-5400000">
            <a:off x="7124813" y="1398748"/>
            <a:ext cx="594450" cy="200188"/>
            <a:chOff x="4041150" y="5786358"/>
            <a:chExt cx="792600" cy="266917"/>
          </a:xfrm>
        </p:grpSpPr>
        <p:cxnSp>
          <p:nvCxnSpPr>
            <p:cNvPr id="1137" name="Google Shape;1137;p103"/>
            <p:cNvCxnSpPr/>
            <p:nvPr/>
          </p:nvCxnSpPr>
          <p:spPr>
            <a:xfrm>
              <a:off x="4041150" y="5786358"/>
              <a:ext cx="792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138" name="Google Shape;1138;p103"/>
            <p:cNvSpPr txBox="1"/>
            <p:nvPr/>
          </p:nvSpPr>
          <p:spPr>
            <a:xfrm>
              <a:off x="4108500" y="5826775"/>
              <a:ext cx="6579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750"/>
                <a:t>Tile</a:t>
              </a:r>
              <a:endParaRPr sz="750"/>
            </a:p>
            <a:p>
              <a:pPr algn="ctr"/>
              <a:r>
                <a:rPr lang="en-US" sz="750"/>
                <a:t>Width</a:t>
              </a:r>
              <a:endParaRPr sz="750"/>
            </a:p>
          </p:txBody>
        </p:sp>
      </p:grpSp>
      <p:grpSp>
        <p:nvGrpSpPr>
          <p:cNvPr id="1139" name="Google Shape;1139;p103"/>
          <p:cNvGrpSpPr/>
          <p:nvPr/>
        </p:nvGrpSpPr>
        <p:grpSpPr>
          <a:xfrm>
            <a:off x="6054525" y="461045"/>
            <a:ext cx="1786050" cy="259706"/>
            <a:chOff x="6548700" y="614725"/>
            <a:chExt cx="2381400" cy="346275"/>
          </a:xfrm>
        </p:grpSpPr>
        <p:grpSp>
          <p:nvGrpSpPr>
            <p:cNvPr id="1140" name="Google Shape;1140;p103"/>
            <p:cNvGrpSpPr/>
            <p:nvPr/>
          </p:nvGrpSpPr>
          <p:grpSpPr>
            <a:xfrm>
              <a:off x="6548700" y="768400"/>
              <a:ext cx="2381400" cy="192600"/>
              <a:chOff x="6548700" y="1143000"/>
              <a:chExt cx="2381400" cy="192600"/>
            </a:xfrm>
          </p:grpSpPr>
          <p:cxnSp>
            <p:nvCxnSpPr>
              <p:cNvPr id="1141" name="Google Shape;1141;p103"/>
              <p:cNvCxnSpPr/>
              <p:nvPr/>
            </p:nvCxnSpPr>
            <p:spPr>
              <a:xfrm rot="10800000" flipH="1">
                <a:off x="6548700" y="1335283"/>
                <a:ext cx="2381400" cy="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2" name="Google Shape;1142;p103"/>
              <p:cNvCxnSpPr/>
              <p:nvPr/>
            </p:nvCxnSpPr>
            <p:spPr>
              <a:xfrm flipH="1">
                <a:off x="8913175" y="1143000"/>
                <a:ext cx="300" cy="192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3" name="Google Shape;1143;p103"/>
              <p:cNvCxnSpPr/>
              <p:nvPr/>
            </p:nvCxnSpPr>
            <p:spPr>
              <a:xfrm flipH="1">
                <a:off x="6568175" y="1143000"/>
                <a:ext cx="300" cy="192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4" name="Google Shape;1144;p103"/>
              <p:cNvCxnSpPr/>
              <p:nvPr/>
            </p:nvCxnSpPr>
            <p:spPr>
              <a:xfrm flipH="1">
                <a:off x="7349850" y="1143000"/>
                <a:ext cx="300" cy="192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5" name="Google Shape;1145;p103"/>
              <p:cNvCxnSpPr/>
              <p:nvPr/>
            </p:nvCxnSpPr>
            <p:spPr>
              <a:xfrm flipH="1">
                <a:off x="8131513" y="1143000"/>
                <a:ext cx="300" cy="192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46" name="Google Shape;1146;p103"/>
            <p:cNvSpPr txBox="1"/>
            <p:nvPr/>
          </p:nvSpPr>
          <p:spPr>
            <a:xfrm>
              <a:off x="7589850" y="614725"/>
              <a:ext cx="3171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350" b="1">
                  <a:solidFill>
                    <a:srgbClr val="FF9900"/>
                  </a:solidFill>
                </a:rPr>
                <a:t>1</a:t>
              </a:r>
              <a:endParaRPr sz="1350" b="1">
                <a:solidFill>
                  <a:srgbClr val="FF9900"/>
                </a:solidFill>
              </a:endParaRPr>
            </a:p>
          </p:txBody>
        </p:sp>
        <p:sp>
          <p:nvSpPr>
            <p:cNvPr id="1147" name="Google Shape;1147;p103"/>
            <p:cNvSpPr txBox="1"/>
            <p:nvPr/>
          </p:nvSpPr>
          <p:spPr>
            <a:xfrm>
              <a:off x="6781750" y="614725"/>
              <a:ext cx="3171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350" b="1">
                  <a:solidFill>
                    <a:srgbClr val="FF9900"/>
                  </a:solidFill>
                </a:rPr>
                <a:t>0</a:t>
              </a:r>
              <a:endParaRPr sz="1350" b="1">
                <a:solidFill>
                  <a:srgbClr val="FF9900"/>
                </a:solidFill>
              </a:endParaRPr>
            </a:p>
          </p:txBody>
        </p:sp>
        <p:sp>
          <p:nvSpPr>
            <p:cNvPr id="1148" name="Google Shape;1148;p103"/>
            <p:cNvSpPr txBox="1"/>
            <p:nvPr/>
          </p:nvSpPr>
          <p:spPr>
            <a:xfrm>
              <a:off x="8397950" y="614725"/>
              <a:ext cx="3171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350" b="1">
                  <a:solidFill>
                    <a:srgbClr val="FF9900"/>
                  </a:solidFill>
                </a:rPr>
                <a:t>2</a:t>
              </a:r>
              <a:endParaRPr sz="1350" b="1">
                <a:solidFill>
                  <a:srgbClr val="FF9900"/>
                </a:solidFill>
              </a:endParaRPr>
            </a:p>
          </p:txBody>
        </p:sp>
      </p:grpSp>
      <p:grpSp>
        <p:nvGrpSpPr>
          <p:cNvPr id="1149" name="Google Shape;1149;p103"/>
          <p:cNvGrpSpPr/>
          <p:nvPr/>
        </p:nvGrpSpPr>
        <p:grpSpPr>
          <a:xfrm rot="-5400000">
            <a:off x="2592629" y="3821420"/>
            <a:ext cx="1786050" cy="259706"/>
            <a:chOff x="6548700" y="614725"/>
            <a:chExt cx="2381400" cy="346275"/>
          </a:xfrm>
        </p:grpSpPr>
        <p:grpSp>
          <p:nvGrpSpPr>
            <p:cNvPr id="1150" name="Google Shape;1150;p103"/>
            <p:cNvGrpSpPr/>
            <p:nvPr/>
          </p:nvGrpSpPr>
          <p:grpSpPr>
            <a:xfrm>
              <a:off x="6548700" y="768400"/>
              <a:ext cx="2381400" cy="192600"/>
              <a:chOff x="6548700" y="1143000"/>
              <a:chExt cx="2381400" cy="192600"/>
            </a:xfrm>
          </p:grpSpPr>
          <p:cxnSp>
            <p:nvCxnSpPr>
              <p:cNvPr id="1151" name="Google Shape;1151;p103"/>
              <p:cNvCxnSpPr/>
              <p:nvPr/>
            </p:nvCxnSpPr>
            <p:spPr>
              <a:xfrm rot="10800000" flipH="1">
                <a:off x="6548700" y="1335283"/>
                <a:ext cx="2381400" cy="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2" name="Google Shape;1152;p103"/>
              <p:cNvCxnSpPr/>
              <p:nvPr/>
            </p:nvCxnSpPr>
            <p:spPr>
              <a:xfrm flipH="1">
                <a:off x="8913175" y="1143000"/>
                <a:ext cx="300" cy="192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3" name="Google Shape;1153;p103"/>
              <p:cNvCxnSpPr/>
              <p:nvPr/>
            </p:nvCxnSpPr>
            <p:spPr>
              <a:xfrm flipH="1">
                <a:off x="6568175" y="1143000"/>
                <a:ext cx="300" cy="192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4" name="Google Shape;1154;p103"/>
              <p:cNvCxnSpPr/>
              <p:nvPr/>
            </p:nvCxnSpPr>
            <p:spPr>
              <a:xfrm flipH="1">
                <a:off x="7349850" y="1143000"/>
                <a:ext cx="300" cy="192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5" name="Google Shape;1155;p103"/>
              <p:cNvCxnSpPr/>
              <p:nvPr/>
            </p:nvCxnSpPr>
            <p:spPr>
              <a:xfrm flipH="1">
                <a:off x="8131513" y="1143000"/>
                <a:ext cx="300" cy="192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56" name="Google Shape;1156;p103"/>
            <p:cNvSpPr txBox="1"/>
            <p:nvPr/>
          </p:nvSpPr>
          <p:spPr>
            <a:xfrm>
              <a:off x="7589850" y="614725"/>
              <a:ext cx="3171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350" b="1">
                  <a:solidFill>
                    <a:srgbClr val="FF9900"/>
                  </a:solidFill>
                </a:rPr>
                <a:t>1</a:t>
              </a:r>
              <a:endParaRPr sz="1350" b="1">
                <a:solidFill>
                  <a:srgbClr val="FF9900"/>
                </a:solidFill>
              </a:endParaRPr>
            </a:p>
          </p:txBody>
        </p:sp>
        <p:sp>
          <p:nvSpPr>
            <p:cNvPr id="1157" name="Google Shape;1157;p103"/>
            <p:cNvSpPr txBox="1"/>
            <p:nvPr/>
          </p:nvSpPr>
          <p:spPr>
            <a:xfrm>
              <a:off x="6781750" y="614725"/>
              <a:ext cx="3171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350" b="1">
                  <a:solidFill>
                    <a:srgbClr val="FF9900"/>
                  </a:solidFill>
                </a:rPr>
                <a:t>0</a:t>
              </a:r>
              <a:endParaRPr sz="1350" b="1">
                <a:solidFill>
                  <a:srgbClr val="FF9900"/>
                </a:solidFill>
              </a:endParaRPr>
            </a:p>
          </p:txBody>
        </p:sp>
        <p:sp>
          <p:nvSpPr>
            <p:cNvPr id="1158" name="Google Shape;1158;p103"/>
            <p:cNvSpPr txBox="1"/>
            <p:nvPr/>
          </p:nvSpPr>
          <p:spPr>
            <a:xfrm>
              <a:off x="8397950" y="614725"/>
              <a:ext cx="3171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350" b="1">
                  <a:solidFill>
                    <a:srgbClr val="FF9900"/>
                  </a:solidFill>
                </a:rPr>
                <a:t>2</a:t>
              </a:r>
              <a:endParaRPr sz="1350" b="1">
                <a:solidFill>
                  <a:srgbClr val="FF9900"/>
                </a:solidFill>
              </a:endParaRPr>
            </a:p>
          </p:txBody>
        </p:sp>
      </p:grpSp>
      <p:sp>
        <p:nvSpPr>
          <p:cNvPr id="1159" name="Google Shape;1159;p103"/>
          <p:cNvSpPr txBox="1"/>
          <p:nvPr/>
        </p:nvSpPr>
        <p:spPr>
          <a:xfrm rot="-5400000">
            <a:off x="3086966" y="3693471"/>
            <a:ext cx="454196" cy="40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350" b="1">
                <a:solidFill>
                  <a:srgbClr val="FF9900"/>
                </a:solidFill>
              </a:rPr>
              <a:t>BY</a:t>
            </a:r>
            <a:endParaRPr sz="1350" b="1">
              <a:solidFill>
                <a:srgbClr val="FF9900"/>
              </a:solidFill>
            </a:endParaRPr>
          </a:p>
        </p:txBody>
      </p:sp>
      <p:sp>
        <p:nvSpPr>
          <p:cNvPr id="1160" name="Google Shape;1160;p103"/>
          <p:cNvSpPr txBox="1"/>
          <p:nvPr/>
        </p:nvSpPr>
        <p:spPr>
          <a:xfrm>
            <a:off x="6777675" y="236756"/>
            <a:ext cx="416588" cy="40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350" b="1">
                <a:solidFill>
                  <a:srgbClr val="FF9900"/>
                </a:solidFill>
              </a:rPr>
              <a:t>BX</a:t>
            </a:r>
            <a:endParaRPr sz="1350" b="1">
              <a:solidFill>
                <a:srgbClr val="FF9900"/>
              </a:solidFill>
            </a:endParaRPr>
          </a:p>
        </p:txBody>
      </p:sp>
      <p:grpSp>
        <p:nvGrpSpPr>
          <p:cNvPr id="1161" name="Google Shape;1161;p103"/>
          <p:cNvGrpSpPr/>
          <p:nvPr/>
        </p:nvGrpSpPr>
        <p:grpSpPr>
          <a:xfrm rot="-5400000">
            <a:off x="3768180" y="3875369"/>
            <a:ext cx="561891" cy="145076"/>
            <a:chOff x="6548700" y="1142975"/>
            <a:chExt cx="2381400" cy="192625"/>
          </a:xfrm>
        </p:grpSpPr>
        <p:cxnSp>
          <p:nvCxnSpPr>
            <p:cNvPr id="1162" name="Google Shape;1162;p103"/>
            <p:cNvCxnSpPr/>
            <p:nvPr/>
          </p:nvCxnSpPr>
          <p:spPr>
            <a:xfrm rot="10800000" flipH="1">
              <a:off x="6548700" y="1335283"/>
              <a:ext cx="2381400" cy="300"/>
            </a:xfrm>
            <a:prstGeom prst="straightConnector1">
              <a:avLst/>
            </a:prstGeom>
            <a:noFill/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3" name="Google Shape;1163;p103"/>
            <p:cNvCxnSpPr/>
            <p:nvPr/>
          </p:nvCxnSpPr>
          <p:spPr>
            <a:xfrm flipH="1">
              <a:off x="8913175" y="1143000"/>
              <a:ext cx="300" cy="192600"/>
            </a:xfrm>
            <a:prstGeom prst="straightConnector1">
              <a:avLst/>
            </a:prstGeom>
            <a:noFill/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4" name="Google Shape;1164;p103"/>
            <p:cNvCxnSpPr/>
            <p:nvPr/>
          </p:nvCxnSpPr>
          <p:spPr>
            <a:xfrm flipH="1">
              <a:off x="6568175" y="1143000"/>
              <a:ext cx="300" cy="192600"/>
            </a:xfrm>
            <a:prstGeom prst="straightConnector1">
              <a:avLst/>
            </a:prstGeom>
            <a:noFill/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5" name="Google Shape;1165;p103"/>
            <p:cNvCxnSpPr/>
            <p:nvPr/>
          </p:nvCxnSpPr>
          <p:spPr>
            <a:xfrm flipH="1">
              <a:off x="8522331" y="1142975"/>
              <a:ext cx="300" cy="192600"/>
            </a:xfrm>
            <a:prstGeom prst="straightConnector1">
              <a:avLst/>
            </a:prstGeom>
            <a:noFill/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6" name="Google Shape;1166;p103"/>
            <p:cNvCxnSpPr/>
            <p:nvPr/>
          </p:nvCxnSpPr>
          <p:spPr>
            <a:xfrm flipH="1">
              <a:off x="8131513" y="1143000"/>
              <a:ext cx="300" cy="192600"/>
            </a:xfrm>
            <a:prstGeom prst="straightConnector1">
              <a:avLst/>
            </a:prstGeom>
            <a:noFill/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67" name="Google Shape;1167;p103"/>
          <p:cNvGrpSpPr/>
          <p:nvPr/>
        </p:nvGrpSpPr>
        <p:grpSpPr>
          <a:xfrm flipH="1">
            <a:off x="6666602" y="1020344"/>
            <a:ext cx="561891" cy="145076"/>
            <a:chOff x="6548700" y="1142975"/>
            <a:chExt cx="2381400" cy="192625"/>
          </a:xfrm>
        </p:grpSpPr>
        <p:cxnSp>
          <p:nvCxnSpPr>
            <p:cNvPr id="1168" name="Google Shape;1168;p103"/>
            <p:cNvCxnSpPr/>
            <p:nvPr/>
          </p:nvCxnSpPr>
          <p:spPr>
            <a:xfrm rot="10800000" flipH="1">
              <a:off x="6548700" y="1335283"/>
              <a:ext cx="2381400" cy="300"/>
            </a:xfrm>
            <a:prstGeom prst="straightConnector1">
              <a:avLst/>
            </a:prstGeom>
            <a:noFill/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9" name="Google Shape;1169;p103"/>
            <p:cNvCxnSpPr/>
            <p:nvPr/>
          </p:nvCxnSpPr>
          <p:spPr>
            <a:xfrm flipH="1">
              <a:off x="8913175" y="1143000"/>
              <a:ext cx="300" cy="192600"/>
            </a:xfrm>
            <a:prstGeom prst="straightConnector1">
              <a:avLst/>
            </a:prstGeom>
            <a:noFill/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0" name="Google Shape;1170;p103"/>
            <p:cNvCxnSpPr/>
            <p:nvPr/>
          </p:nvCxnSpPr>
          <p:spPr>
            <a:xfrm flipH="1">
              <a:off x="6568175" y="1143000"/>
              <a:ext cx="300" cy="192600"/>
            </a:xfrm>
            <a:prstGeom prst="straightConnector1">
              <a:avLst/>
            </a:prstGeom>
            <a:noFill/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1" name="Google Shape;1171;p103"/>
            <p:cNvCxnSpPr/>
            <p:nvPr/>
          </p:nvCxnSpPr>
          <p:spPr>
            <a:xfrm flipH="1">
              <a:off x="8522331" y="1142975"/>
              <a:ext cx="300" cy="192600"/>
            </a:xfrm>
            <a:prstGeom prst="straightConnector1">
              <a:avLst/>
            </a:prstGeom>
            <a:noFill/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2" name="Google Shape;1172;p103"/>
            <p:cNvCxnSpPr/>
            <p:nvPr/>
          </p:nvCxnSpPr>
          <p:spPr>
            <a:xfrm flipH="1">
              <a:off x="8131513" y="1143000"/>
              <a:ext cx="300" cy="192600"/>
            </a:xfrm>
            <a:prstGeom prst="straightConnector1">
              <a:avLst/>
            </a:prstGeom>
            <a:noFill/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73" name="Google Shape;1173;p103"/>
          <p:cNvSpPr txBox="1"/>
          <p:nvPr/>
        </p:nvSpPr>
        <p:spPr>
          <a:xfrm>
            <a:off x="6577425" y="875513"/>
            <a:ext cx="1487869" cy="1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sz="750" b="1">
                <a:solidFill>
                  <a:srgbClr val="CC3300"/>
                </a:solidFill>
              </a:rPr>
              <a:t>0 1 2         TILE_WIDTH - 1</a:t>
            </a:r>
            <a:endParaRPr sz="750" b="1">
              <a:solidFill>
                <a:srgbClr val="CC3300"/>
              </a:solidFill>
            </a:endParaRPr>
          </a:p>
        </p:txBody>
      </p:sp>
      <p:sp>
        <p:nvSpPr>
          <p:cNvPr id="1174" name="Google Shape;1174;p103"/>
          <p:cNvSpPr txBox="1"/>
          <p:nvPr/>
        </p:nvSpPr>
        <p:spPr>
          <a:xfrm>
            <a:off x="3821166" y="3522694"/>
            <a:ext cx="145125" cy="48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sz="750" b="1">
                <a:solidFill>
                  <a:srgbClr val="CC3300"/>
                </a:solidFill>
              </a:rPr>
              <a:t>0</a:t>
            </a:r>
            <a:endParaRPr sz="750" b="1">
              <a:solidFill>
                <a:srgbClr val="CC3300"/>
              </a:solidFill>
            </a:endParaRPr>
          </a:p>
          <a:p>
            <a:r>
              <a:rPr lang="en-US" sz="750" b="1">
                <a:solidFill>
                  <a:srgbClr val="CC3300"/>
                </a:solidFill>
              </a:rPr>
              <a:t>1</a:t>
            </a:r>
            <a:endParaRPr sz="750" b="1">
              <a:solidFill>
                <a:srgbClr val="CC3300"/>
              </a:solidFill>
            </a:endParaRPr>
          </a:p>
          <a:p>
            <a:r>
              <a:rPr lang="en-US" sz="750" b="1">
                <a:solidFill>
                  <a:srgbClr val="CC3300"/>
                </a:solidFill>
              </a:rPr>
              <a:t>2</a:t>
            </a:r>
            <a:endParaRPr sz="750" b="1">
              <a:solidFill>
                <a:srgbClr val="CC3300"/>
              </a:solidFill>
            </a:endParaRPr>
          </a:p>
        </p:txBody>
      </p:sp>
      <p:sp>
        <p:nvSpPr>
          <p:cNvPr id="1175" name="Google Shape;1175;p103"/>
          <p:cNvSpPr txBox="1"/>
          <p:nvPr/>
        </p:nvSpPr>
        <p:spPr>
          <a:xfrm rot="-5400000">
            <a:off x="3411001" y="4302810"/>
            <a:ext cx="1029150" cy="25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750" b="1">
                <a:solidFill>
                  <a:srgbClr val="CC3300"/>
                </a:solidFill>
              </a:rPr>
              <a:t>TILE_WIDTH - 1</a:t>
            </a:r>
            <a:endParaRPr sz="1350">
              <a:solidFill>
                <a:srgbClr val="CC3300"/>
              </a:solidFill>
            </a:endParaRPr>
          </a:p>
        </p:txBody>
      </p:sp>
      <p:sp>
        <p:nvSpPr>
          <p:cNvPr id="1176" name="Google Shape;1176;p103"/>
          <p:cNvSpPr txBox="1"/>
          <p:nvPr/>
        </p:nvSpPr>
        <p:spPr>
          <a:xfrm>
            <a:off x="6784424" y="637922"/>
            <a:ext cx="409613" cy="40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350" b="1">
                <a:solidFill>
                  <a:srgbClr val="CC3300"/>
                </a:solidFill>
              </a:rPr>
              <a:t>TX</a:t>
            </a:r>
            <a:endParaRPr sz="1350" b="1">
              <a:solidFill>
                <a:srgbClr val="CC3300"/>
              </a:solidFill>
            </a:endParaRPr>
          </a:p>
        </p:txBody>
      </p:sp>
      <p:sp>
        <p:nvSpPr>
          <p:cNvPr id="1177" name="Google Shape;1177;p103"/>
          <p:cNvSpPr txBox="1"/>
          <p:nvPr/>
        </p:nvSpPr>
        <p:spPr>
          <a:xfrm rot="-5400000">
            <a:off x="3558760" y="3695606"/>
            <a:ext cx="434476" cy="40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350" b="1">
                <a:solidFill>
                  <a:srgbClr val="CC3300"/>
                </a:solidFill>
              </a:rPr>
              <a:t>TY</a:t>
            </a:r>
            <a:endParaRPr sz="1350" b="1">
              <a:solidFill>
                <a:srgbClr val="CC3300"/>
              </a:solidFill>
            </a:endParaRPr>
          </a:p>
        </p:txBody>
      </p:sp>
      <p:cxnSp>
        <p:nvCxnSpPr>
          <p:cNvPr id="1178" name="Google Shape;1178;p103"/>
          <p:cNvCxnSpPr/>
          <p:nvPr/>
        </p:nvCxnSpPr>
        <p:spPr>
          <a:xfrm>
            <a:off x="6057900" y="1997354"/>
            <a:ext cx="60502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9" name="Google Shape;1179;p103"/>
          <p:cNvCxnSpPr/>
          <p:nvPr/>
        </p:nvCxnSpPr>
        <p:spPr>
          <a:xfrm>
            <a:off x="4168575" y="3484894"/>
            <a:ext cx="60502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0" name="Google Shape;1180;p103"/>
          <p:cNvCxnSpPr/>
          <p:nvPr/>
        </p:nvCxnSpPr>
        <p:spPr>
          <a:xfrm rot="5400000">
            <a:off x="6193819" y="1498838"/>
            <a:ext cx="60502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1" name="Google Shape;1181;p103"/>
          <p:cNvCxnSpPr/>
          <p:nvPr/>
        </p:nvCxnSpPr>
        <p:spPr>
          <a:xfrm rot="5400000">
            <a:off x="4296694" y="3360769"/>
            <a:ext cx="60502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2" name="Google Shape;1182;p103"/>
          <p:cNvSpPr txBox="1"/>
          <p:nvPr/>
        </p:nvSpPr>
        <p:spPr>
          <a:xfrm>
            <a:off x="4204969" y="3225244"/>
            <a:ext cx="259650" cy="25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350" b="1"/>
              <a:t>m</a:t>
            </a:r>
            <a:endParaRPr sz="1350" b="1"/>
          </a:p>
        </p:txBody>
      </p:sp>
      <p:sp>
        <p:nvSpPr>
          <p:cNvPr id="1183" name="Google Shape;1183;p103"/>
          <p:cNvSpPr txBox="1"/>
          <p:nvPr/>
        </p:nvSpPr>
        <p:spPr>
          <a:xfrm>
            <a:off x="4563187" y="3065381"/>
            <a:ext cx="365267" cy="25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350" b="1"/>
              <a:t>by</a:t>
            </a:r>
            <a:endParaRPr sz="1350" b="1"/>
          </a:p>
        </p:txBody>
      </p:sp>
      <p:sp>
        <p:nvSpPr>
          <p:cNvPr id="1184" name="Google Shape;1184;p103"/>
          <p:cNvSpPr txBox="1"/>
          <p:nvPr/>
        </p:nvSpPr>
        <p:spPr>
          <a:xfrm>
            <a:off x="6057900" y="1763231"/>
            <a:ext cx="438428" cy="25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350" b="1"/>
              <a:t>bx</a:t>
            </a:r>
            <a:endParaRPr sz="1350" b="1"/>
          </a:p>
        </p:txBody>
      </p:sp>
      <p:sp>
        <p:nvSpPr>
          <p:cNvPr id="1185" name="Google Shape;1185;p103"/>
          <p:cNvSpPr txBox="1"/>
          <p:nvPr/>
        </p:nvSpPr>
        <p:spPr>
          <a:xfrm>
            <a:off x="6267338" y="1369013"/>
            <a:ext cx="259650" cy="25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350" b="1"/>
              <a:t>m</a:t>
            </a:r>
            <a:endParaRPr sz="1350" b="1"/>
          </a:p>
        </p:txBody>
      </p:sp>
      <p:cxnSp>
        <p:nvCxnSpPr>
          <p:cNvPr id="1186" name="Google Shape;1186;p103"/>
          <p:cNvCxnSpPr/>
          <p:nvPr/>
        </p:nvCxnSpPr>
        <p:spPr>
          <a:xfrm rot="10800000" flipH="1">
            <a:off x="4773600" y="3887756"/>
            <a:ext cx="336825" cy="4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7" name="Google Shape;1187;p103"/>
          <p:cNvSpPr txBox="1"/>
          <p:nvPr/>
        </p:nvSpPr>
        <p:spPr>
          <a:xfrm>
            <a:off x="4773600" y="3678956"/>
            <a:ext cx="259650" cy="25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350" b="1">
                <a:solidFill>
                  <a:srgbClr val="FFFFFF"/>
                </a:solidFill>
              </a:rPr>
              <a:t>k</a:t>
            </a:r>
            <a:endParaRPr sz="1350" b="1">
              <a:solidFill>
                <a:srgbClr val="FFFFFF"/>
              </a:solidFill>
            </a:endParaRPr>
          </a:p>
        </p:txBody>
      </p:sp>
      <p:sp>
        <p:nvSpPr>
          <p:cNvPr id="1188" name="Google Shape;1188;p103"/>
          <p:cNvSpPr txBox="1"/>
          <p:nvPr/>
        </p:nvSpPr>
        <p:spPr>
          <a:xfrm>
            <a:off x="6709556" y="1763231"/>
            <a:ext cx="259650" cy="25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350" b="1">
                <a:solidFill>
                  <a:srgbClr val="FFFFFF"/>
                </a:solidFill>
              </a:rPr>
              <a:t>k</a:t>
            </a:r>
            <a:endParaRPr sz="1350" b="1">
              <a:solidFill>
                <a:srgbClr val="FFFFFF"/>
              </a:solidFill>
            </a:endParaRPr>
          </a:p>
        </p:txBody>
      </p:sp>
      <p:cxnSp>
        <p:nvCxnSpPr>
          <p:cNvPr id="1189" name="Google Shape;1189;p103"/>
          <p:cNvCxnSpPr/>
          <p:nvPr/>
        </p:nvCxnSpPr>
        <p:spPr>
          <a:xfrm rot="-5400000" flipH="1">
            <a:off x="6777619" y="1945650"/>
            <a:ext cx="336825" cy="4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04"/>
          <p:cNvSpPr txBox="1"/>
          <p:nvPr/>
        </p:nvSpPr>
        <p:spPr>
          <a:xfrm>
            <a:off x="742950" y="217800"/>
            <a:ext cx="7658100" cy="4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200">
                <a:solidFill>
                  <a:srgbClr val="6F008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                     float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200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__shared__ float 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sM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[TILE_WIDTH][TILE_WIDTH];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200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__shared__ float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sN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[TILE_WIDTH][TILE_WIDTH];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bx = 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blockIdx.x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 		int by = 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blockIdx.y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int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		int ty = 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col = bx * TILE_WIDTH + 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row = by * TILE_WIDTH + ty;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Initialize accumulator to 0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0;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Multiply and add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m = 0; m &lt;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 / TILE_WIDTH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 m++) {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  <a:buClr>
                <a:schemeClr val="dk1"/>
              </a:buClr>
            </a:pP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sM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[ty][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 = 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[row * width + (m * TILE_WIDTH + 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)];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  <a:buClr>
                <a:schemeClr val="dk1"/>
              </a:buClr>
            </a:pP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sN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[ty][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 = 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[col + (m * TILE_WIDTH + ty) * Width];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US" sz="120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</a:t>
            </a:r>
            <a:r>
              <a:rPr lang="en-US" sz="1200" err="1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for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  <a:r>
              <a:rPr lang="en-US" sz="1200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k = 0; k &lt; TILE_WIDTH; ++k)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+= 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sM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[ty][k] * 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sN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[k][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];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US" sz="120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</a:t>
            </a:r>
            <a:r>
              <a:rPr lang="en-US" sz="1200" err="1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synchthreads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[row * width + col] = </a:t>
            </a:r>
            <a:r>
              <a:rPr lang="en-US" sz="120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195" name="Google Shape;1195;p104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from http://courses.engr.illinois.edu/ece498/al/Syllabus.html</a:t>
            </a:r>
            <a:endParaRPr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04"/>
          <p:cNvSpPr txBox="1"/>
          <p:nvPr/>
        </p:nvSpPr>
        <p:spPr>
          <a:xfrm>
            <a:off x="742950" y="217800"/>
            <a:ext cx="7658100" cy="4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200">
                <a:solidFill>
                  <a:srgbClr val="6F008A"/>
                </a:solidFill>
                <a:latin typeface="Consolas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                              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 b="1">
                <a:solidFill>
                  <a:srgbClr val="1717FF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__shared__ float </a:t>
            </a:r>
            <a:r>
              <a:rPr lang="en-US" sz="1200" b="1" err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sM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[TILE_WIDTH][TILE_WIDTH];</a:t>
            </a:r>
            <a:endParaRPr sz="1200" b="1">
              <a:solidFill>
                <a:schemeClr val="dk1"/>
              </a:solidFill>
              <a:highlight>
                <a:srgbClr val="00FFFF"/>
              </a:highlight>
              <a:latin typeface="Consolas"/>
              <a:ea typeface="Courier New"/>
              <a:cs typeface="Courier New"/>
              <a:sym typeface="Courier New"/>
            </a:endParaRPr>
          </a:p>
          <a:p>
            <a:r>
              <a:rPr lang="en-US" sz="1200" b="1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 b="1">
                <a:solidFill>
                  <a:srgbClr val="1717FF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__shared__ float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1" err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sN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[TILE_WIDTH][TILE_WIDTH];</a:t>
            </a:r>
            <a:endParaRPr sz="1200" b="1">
              <a:solidFill>
                <a:schemeClr val="dk1"/>
              </a:solidFill>
              <a:highlight>
                <a:srgbClr val="00FFFF"/>
              </a:highlight>
              <a:latin typeface="Consolas"/>
            </a:endParaRPr>
          </a:p>
          <a:p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bx =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blockIdx.x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 		int by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blockIdx.y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    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		int ty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col = bx * TILE_WIDTH +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row = by * TILE_WIDTH + ty;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 lvl="1"/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/>
                <a:ea typeface="Courier New"/>
                <a:cs typeface="Courier New"/>
                <a:sym typeface="Courier New"/>
              </a:rPr>
              <a:t>// Initialize accumulator to 0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= 0;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 lvl="1"/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/>
                <a:ea typeface="Courier New"/>
                <a:cs typeface="Courier New"/>
                <a:sym typeface="Courier New"/>
              </a:rPr>
              <a:t>// Multiply and add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(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m = 0; m &lt; </a:t>
            </a:r>
            <a:r>
              <a:rPr lang="en-US" sz="1200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width / TILE_WIDTH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 m++) {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  <a:buClr>
                <a:schemeClr val="dk1"/>
              </a:buClr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[ty][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]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[row * width + (m * TILE_WIDTH +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)];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  <a:buClr>
                <a:schemeClr val="dk1"/>
              </a:buClr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[ty][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]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[col + (m * TILE_WIDTH + ty) * Width];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__</a:t>
            </a:r>
            <a:r>
              <a:rPr lang="en-US" sz="1200" err="1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for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(</a:t>
            </a:r>
            <a:r>
              <a:rPr lang="en-US" sz="1200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k = 0; k &lt; TILE_WIDTH; ++k)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 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+=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[ty][k] *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[k][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];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__</a:t>
            </a:r>
            <a:r>
              <a:rPr lang="en-US" sz="1200" err="1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synchthreads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}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[row * width + col]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</p:txBody>
      </p:sp>
      <p:sp>
        <p:nvSpPr>
          <p:cNvPr id="1195" name="Google Shape;1195;p104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from http://courses.engr.illinois.edu/ece498/al/Syllabus.html</a:t>
            </a:r>
            <a:endParaRPr sz="135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8C40EB-5349-4B5F-AFE3-D15529DB7735}"/>
              </a:ext>
            </a:extLst>
          </p:cNvPr>
          <p:cNvGrpSpPr/>
          <p:nvPr/>
        </p:nvGrpSpPr>
        <p:grpSpPr>
          <a:xfrm>
            <a:off x="4825690" y="646130"/>
            <a:ext cx="3763537" cy="685800"/>
            <a:chOff x="7225990" y="2068704"/>
            <a:chExt cx="5018049" cy="9144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4F5E51-30B2-4CDD-9516-83359A50B481}"/>
                </a:ext>
              </a:extLst>
            </p:cNvPr>
            <p:cNvSpPr txBox="1"/>
            <p:nvPr/>
          </p:nvSpPr>
          <p:spPr>
            <a:xfrm>
              <a:off x="8885663" y="2068704"/>
              <a:ext cx="3358376" cy="9144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350"/>
                <a:t>Shared memory of M and N submatrices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F036D4F-F69B-4C7C-85CC-2C04B0E3D381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7225990" y="2525904"/>
              <a:ext cx="16596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621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04"/>
          <p:cNvSpPr txBox="1"/>
          <p:nvPr/>
        </p:nvSpPr>
        <p:spPr>
          <a:xfrm>
            <a:off x="742950" y="217800"/>
            <a:ext cx="7658100" cy="4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200">
                <a:solidFill>
                  <a:srgbClr val="6F008A"/>
                </a:solidFill>
                <a:latin typeface="Consolas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,</a:t>
            </a:r>
            <a:endParaRPr lang="en-US"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                              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)</a:t>
            </a:r>
            <a:endParaRPr lang="en-US"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{</a:t>
            </a:r>
          </a:p>
          <a:p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 b="1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__shared__ float </a:t>
            </a:r>
            <a:r>
              <a:rPr lang="en-US" sz="1200" b="1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sM</a:t>
            </a:r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[TILE_WIDTH][TILE_WIDTH];</a:t>
            </a:r>
          </a:p>
          <a:p>
            <a:r>
              <a:rPr lang="en-US" sz="1200" b="1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    __shared__ float</a:t>
            </a:r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1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sN</a:t>
            </a:r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[TILE_WIDTH][TILE_WIDTH];</a:t>
            </a:r>
            <a:endParaRPr lang="en-US" sz="1200" b="1">
              <a:solidFill>
                <a:schemeClr val="dk1"/>
              </a:solidFill>
              <a:latin typeface="Consolas"/>
            </a:endParaRPr>
          </a:p>
          <a:p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 b="1">
                <a:solidFill>
                  <a:srgbClr val="0000FF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 bx = </a:t>
            </a:r>
            <a:r>
              <a:rPr lang="en-US" sz="1200" b="1" err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blockIdx.x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; </a:t>
            </a:r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	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int by = </a:t>
            </a:r>
            <a:r>
              <a:rPr lang="en-US" sz="1200" b="1" err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blockIdx.y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lang="en-US" sz="1200" b="1">
              <a:solidFill>
                <a:schemeClr val="dk1"/>
              </a:solidFill>
              <a:highlight>
                <a:srgbClr val="00FFFF"/>
              </a:highlight>
              <a:latin typeface="Consolas"/>
            </a:endParaRPr>
          </a:p>
          <a:p>
            <a:r>
              <a:rPr lang="en-US" sz="1200" b="1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 b="1">
                <a:solidFill>
                  <a:srgbClr val="0000FF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 b="1" err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b="1" err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;</a:t>
            </a:r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	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int ty = </a:t>
            </a:r>
            <a:r>
              <a:rPr lang="en-US" sz="1200" b="1" err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;</a:t>
            </a:r>
          </a:p>
          <a:p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col = bx * TILE_WIDTH +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lang="en-US" sz="1200">
              <a:solidFill>
                <a:schemeClr val="dk1"/>
              </a:solidFill>
              <a:latin typeface="Consolas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row = by * TILE_WIDTH + ty;</a:t>
            </a:r>
            <a:endParaRPr lang="en-US" sz="1200">
              <a:solidFill>
                <a:schemeClr val="dk1"/>
              </a:solidFill>
              <a:latin typeface="Consolas"/>
            </a:endParaRPr>
          </a:p>
          <a:p>
            <a:pPr lvl="1"/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/>
                <a:ea typeface="Courier New"/>
                <a:cs typeface="Courier New"/>
                <a:sym typeface="Courier New"/>
              </a:rPr>
              <a:t>// Initialize accumulator to 0</a:t>
            </a:r>
            <a:endParaRPr lang="en-US"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= 0;</a:t>
            </a:r>
            <a:endParaRPr lang="en-US" sz="1200">
              <a:solidFill>
                <a:schemeClr val="dk1"/>
              </a:solidFill>
              <a:latin typeface="Consolas"/>
            </a:endParaRPr>
          </a:p>
          <a:p>
            <a:pPr lvl="1"/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/>
                <a:ea typeface="Courier New"/>
                <a:cs typeface="Courier New"/>
                <a:sym typeface="Courier New"/>
              </a:rPr>
              <a:t>// Multiply and add</a:t>
            </a:r>
            <a:endParaRPr lang="en-US"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(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m = 0; m &lt; </a:t>
            </a:r>
            <a:r>
              <a:rPr lang="en-US" sz="1200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width / TILE_WIDTH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 m++) {</a:t>
            </a:r>
            <a:endParaRPr lang="en-US" sz="1200">
              <a:solidFill>
                <a:schemeClr val="dk1"/>
              </a:solidFill>
              <a:latin typeface="Consolas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  <a:buClr>
                <a:schemeClr val="dk1"/>
              </a:buClr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[ty][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]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[row * width + (m * TILE_WIDTH +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)];</a:t>
            </a:r>
            <a:endParaRPr lang="en-US" sz="1200">
              <a:solidFill>
                <a:schemeClr val="dk1"/>
              </a:solidFill>
              <a:latin typeface="Consolas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  <a:buClr>
                <a:schemeClr val="dk1"/>
              </a:buClr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[ty][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]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[col + (m * TILE_WIDTH + ty) * Width];</a:t>
            </a:r>
            <a:endParaRPr lang="en-US" sz="1200">
              <a:solidFill>
                <a:schemeClr val="dk1"/>
              </a:solidFill>
              <a:latin typeface="Consolas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__</a:t>
            </a:r>
            <a:r>
              <a:rPr lang="en-US" sz="1200" err="1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();</a:t>
            </a: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for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(</a:t>
            </a:r>
            <a:r>
              <a:rPr lang="en-US" sz="1200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k = 0; k &lt; TILE_WIDTH; ++k)</a:t>
            </a:r>
            <a:endParaRPr lang="en-US" sz="1200">
              <a:solidFill>
                <a:schemeClr val="dk1"/>
              </a:solidFill>
              <a:latin typeface="Consolas"/>
            </a:endParaRPr>
          </a:p>
          <a:p>
            <a:pPr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 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+=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[ty][k] *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[k][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];</a:t>
            </a: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__</a:t>
            </a:r>
            <a:r>
              <a:rPr lang="en-US" sz="1200" err="1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synchthreads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();</a:t>
            </a: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}</a:t>
            </a: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[row * width + col]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lang="en-US"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1195" name="Google Shape;1195;p104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from http://courses.engr.illinois.edu/ece498/al/Syllabus.html</a:t>
            </a:r>
            <a:endParaRPr sz="135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8C40EB-5349-4B5F-AFE3-D15529DB7735}"/>
              </a:ext>
            </a:extLst>
          </p:cNvPr>
          <p:cNvGrpSpPr/>
          <p:nvPr/>
        </p:nvGrpSpPr>
        <p:grpSpPr>
          <a:xfrm>
            <a:off x="5335860" y="1198115"/>
            <a:ext cx="3688264" cy="685800"/>
            <a:chOff x="7705494" y="2068704"/>
            <a:chExt cx="4917685" cy="9144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4F5E51-30B2-4CDD-9516-83359A50B481}"/>
                </a:ext>
              </a:extLst>
            </p:cNvPr>
            <p:cNvSpPr txBox="1"/>
            <p:nvPr/>
          </p:nvSpPr>
          <p:spPr>
            <a:xfrm>
              <a:off x="8885662" y="2068704"/>
              <a:ext cx="3737517" cy="9144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350"/>
                <a:t>Store </a:t>
              </a:r>
              <a:r>
                <a:rPr lang="en-US" sz="1350" err="1">
                  <a:latin typeface="Consolas" panose="020B0609020204030204" pitchFamily="49" charset="0"/>
                </a:rPr>
                <a:t>blockIdx</a:t>
              </a:r>
              <a:r>
                <a:rPr lang="en-US" sz="1350">
                  <a:latin typeface="Consolas" panose="020B0609020204030204" pitchFamily="49" charset="0"/>
                </a:rPr>
                <a:t>/</a:t>
              </a:r>
              <a:r>
                <a:rPr lang="en-US" sz="1350" err="1">
                  <a:latin typeface="Consolas" panose="020B0609020204030204" pitchFamily="49" charset="0"/>
                </a:rPr>
                <a:t>ThreadIdx</a:t>
              </a:r>
              <a:r>
                <a:rPr lang="en-US" sz="1350">
                  <a:latin typeface="Consolas" panose="020B0609020204030204" pitchFamily="49" charset="0"/>
                </a:rPr>
                <a:t> </a:t>
              </a:r>
              <a:r>
                <a:rPr lang="en-US" sz="1350"/>
                <a:t>before calculating row and col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F036D4F-F69B-4C7C-85CC-2C04B0E3D381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7705494" y="2525904"/>
              <a:ext cx="11801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106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04"/>
          <p:cNvSpPr txBox="1"/>
          <p:nvPr/>
        </p:nvSpPr>
        <p:spPr>
          <a:xfrm>
            <a:off x="742950" y="217800"/>
            <a:ext cx="7658100" cy="4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200">
                <a:solidFill>
                  <a:srgbClr val="6F008A"/>
                </a:solidFill>
                <a:latin typeface="Consolas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,</a:t>
            </a:r>
            <a:endParaRPr lang="en-US"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                              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)</a:t>
            </a:r>
            <a:endParaRPr lang="en-US"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{</a:t>
            </a:r>
          </a:p>
          <a:p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 b="1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__shared__ float </a:t>
            </a:r>
            <a:r>
              <a:rPr lang="en-US" sz="1200" b="1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sM</a:t>
            </a:r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[TILE_WIDTH][TILE_WIDTH];</a:t>
            </a:r>
          </a:p>
          <a:p>
            <a:r>
              <a:rPr lang="en-US" sz="1200" b="1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    __shared__ float</a:t>
            </a:r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1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sN</a:t>
            </a:r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[TILE_WIDTH][TILE_WIDTH];</a:t>
            </a:r>
            <a:endParaRPr lang="en-US" sz="1200" b="1">
              <a:solidFill>
                <a:schemeClr val="dk1"/>
              </a:solidFill>
              <a:latin typeface="Consolas"/>
            </a:endParaRPr>
          </a:p>
          <a:p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bx =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blockIdx.x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 	int by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blockIdx.y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lang="en-US"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    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	int ty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</a:p>
          <a:p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col = bx * TILE_WIDTH +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row = by * TILE_WIDTH + ty;</a:t>
            </a:r>
            <a:endParaRPr lang="en-US" sz="1200">
              <a:solidFill>
                <a:schemeClr val="dk1"/>
              </a:solidFill>
              <a:latin typeface="Consolas"/>
            </a:endParaRPr>
          </a:p>
          <a:p>
            <a:pPr lvl="1"/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/>
                <a:ea typeface="Courier New"/>
                <a:cs typeface="Courier New"/>
                <a:sym typeface="Courier New"/>
              </a:rPr>
              <a:t>// Initialize accumulator to 0</a:t>
            </a:r>
            <a:endParaRPr lang="en-US"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= 0;</a:t>
            </a:r>
            <a:endParaRPr lang="en-US" sz="1200">
              <a:solidFill>
                <a:schemeClr val="dk1"/>
              </a:solidFill>
              <a:latin typeface="Consolas"/>
            </a:endParaRPr>
          </a:p>
          <a:p>
            <a:pPr lvl="1"/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/>
                <a:ea typeface="Courier New"/>
                <a:cs typeface="Courier New"/>
                <a:sym typeface="Courier New"/>
              </a:rPr>
              <a:t>// Multiply and add</a:t>
            </a:r>
            <a:endParaRPr lang="en-US"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(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= 0; m &lt; </a:t>
            </a:r>
            <a:r>
              <a:rPr lang="en-US" sz="1200" b="1"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width / TILE_WIDTH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 m++) {</a:t>
            </a:r>
            <a:endParaRPr lang="en-US" sz="1200">
              <a:solidFill>
                <a:schemeClr val="dk1"/>
              </a:solidFill>
              <a:latin typeface="Consolas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  <a:buClr>
                <a:schemeClr val="dk1"/>
              </a:buClr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[ty][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]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[row * width + (m * TILE_WIDTH +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)];</a:t>
            </a:r>
            <a:endParaRPr lang="en-US" sz="1200">
              <a:solidFill>
                <a:schemeClr val="dk1"/>
              </a:solidFill>
              <a:latin typeface="Consolas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  <a:buClr>
                <a:schemeClr val="dk1"/>
              </a:buClr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[ty][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]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[col + (m * TILE_WIDTH + ty) * Width];</a:t>
            </a:r>
            <a:endParaRPr lang="en-US" sz="1200">
              <a:solidFill>
                <a:schemeClr val="dk1"/>
              </a:solidFill>
              <a:latin typeface="Consolas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__</a:t>
            </a:r>
            <a:r>
              <a:rPr lang="en-US" sz="1200" err="1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();</a:t>
            </a: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for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(</a:t>
            </a:r>
            <a:r>
              <a:rPr lang="en-US" sz="1200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k = 0; k &lt; TILE_WIDTH; ++k)</a:t>
            </a:r>
            <a:endParaRPr lang="en-US" sz="1200">
              <a:solidFill>
                <a:schemeClr val="dk1"/>
              </a:solidFill>
              <a:latin typeface="Consolas"/>
            </a:endParaRPr>
          </a:p>
          <a:p>
            <a:pPr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 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+=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[ty][k] *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[k][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];</a:t>
            </a: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__</a:t>
            </a:r>
            <a:r>
              <a:rPr lang="en-US" sz="1200" err="1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synchthreads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();</a:t>
            </a: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}</a:t>
            </a: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[row * width + col]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lang="en-US"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1195" name="Google Shape;1195;p104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from http://courses.engr.illinois.edu/ece498/al/Syllabus.html</a:t>
            </a:r>
            <a:endParaRPr sz="135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8C40EB-5349-4B5F-AFE3-D15529DB7735}"/>
              </a:ext>
            </a:extLst>
          </p:cNvPr>
          <p:cNvGrpSpPr/>
          <p:nvPr/>
        </p:nvGrpSpPr>
        <p:grpSpPr>
          <a:xfrm>
            <a:off x="2032310" y="1793952"/>
            <a:ext cx="5452946" cy="1428750"/>
            <a:chOff x="5832087" y="1946040"/>
            <a:chExt cx="7270595" cy="1905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4F5E51-30B2-4CDD-9516-83359A50B481}"/>
                </a:ext>
              </a:extLst>
            </p:cNvPr>
            <p:cNvSpPr txBox="1"/>
            <p:nvPr/>
          </p:nvSpPr>
          <p:spPr>
            <a:xfrm>
              <a:off x="9365165" y="1946040"/>
              <a:ext cx="3737517" cy="9144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350" b="1">
                  <a:latin typeface="Consolas" panose="020B0609020204030204" pitchFamily="49" charset="0"/>
                </a:rPr>
                <a:t>m</a:t>
              </a:r>
              <a:r>
                <a:rPr lang="en-US" sz="1350"/>
                <a:t> is index of current phase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F036D4F-F69B-4C7C-85CC-2C04B0E3D381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5832087" y="2403240"/>
              <a:ext cx="3533078" cy="1447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3C4B3E-5493-4BBA-AD42-8898285975BF}"/>
              </a:ext>
            </a:extLst>
          </p:cNvPr>
          <p:cNvGrpSpPr/>
          <p:nvPr/>
        </p:nvGrpSpPr>
        <p:grpSpPr>
          <a:xfrm>
            <a:off x="4006076" y="2508327"/>
            <a:ext cx="3479180" cy="685800"/>
            <a:chOff x="8463775" y="1946040"/>
            <a:chExt cx="4638907" cy="9144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933BA6-9188-48C4-BB50-A83D37DD4235}"/>
                </a:ext>
              </a:extLst>
            </p:cNvPr>
            <p:cNvSpPr txBox="1"/>
            <p:nvPr/>
          </p:nvSpPr>
          <p:spPr>
            <a:xfrm>
              <a:off x="9365165" y="1946040"/>
              <a:ext cx="3737517" cy="9144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350"/>
                <a:t>This is the number of phases to iterate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53A34E0-EE8D-43F1-9AB7-D6280A2EB5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8463775" y="2403240"/>
              <a:ext cx="901390" cy="404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930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04"/>
          <p:cNvSpPr txBox="1"/>
          <p:nvPr/>
        </p:nvSpPr>
        <p:spPr>
          <a:xfrm>
            <a:off x="742950" y="217800"/>
            <a:ext cx="7658100" cy="4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200">
                <a:solidFill>
                  <a:srgbClr val="6F008A"/>
                </a:solidFill>
                <a:latin typeface="Consolas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,</a:t>
            </a:r>
            <a:endParaRPr lang="en-US"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                              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{</a:t>
            </a:r>
            <a:endParaRPr lang="en-US"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</a:endParaRPr>
          </a:p>
          <a:p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 b="1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__shared__ float </a:t>
            </a:r>
            <a:r>
              <a:rPr lang="en-US" sz="1200" b="1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sM</a:t>
            </a:r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[TILE_WIDTH][TILE_WIDTH];</a:t>
            </a:r>
            <a:endParaRPr lang="en-US" sz="1200" b="1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</a:endParaRPr>
          </a:p>
          <a:p>
            <a:r>
              <a:rPr lang="en-US" sz="1200" b="1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    __shared__ float</a:t>
            </a:r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1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sN</a:t>
            </a:r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[TILE_WIDTH][TILE_WIDTH];</a:t>
            </a:r>
            <a:endParaRPr sz="1200" b="1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bx =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blockIdx.x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 	int by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blockIdx.y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    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	int ty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lang="en-US"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</a:endParaRPr>
          </a:p>
          <a:p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col = bx * TILE_WIDTH +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row = by * TILE_WIDTH + ty;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/>
                <a:ea typeface="Courier New"/>
                <a:cs typeface="Courier New"/>
                <a:sym typeface="Courier New"/>
              </a:rPr>
              <a:t>// Initialize accumulator to 0</a:t>
            </a:r>
            <a:endParaRPr lang="en-US"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= 0;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/>
                <a:ea typeface="Courier New"/>
                <a:cs typeface="Courier New"/>
                <a:sym typeface="Courier New"/>
              </a:rPr>
              <a:t>// Multiply and add</a:t>
            </a:r>
            <a:endParaRPr lang="en-US"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(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m = 0; m &lt; </a:t>
            </a:r>
            <a:r>
              <a:rPr lang="en-US" sz="1200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width / TILE_WIDTH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 m++) {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  <a:buClr>
                <a:schemeClr val="dk1"/>
              </a:buClr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 b="1" err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sM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[ty][</a:t>
            </a:r>
            <a:r>
              <a:rPr lang="en-US" sz="1200" b="1" err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] = </a:t>
            </a:r>
            <a:r>
              <a:rPr lang="en-US" sz="1200" b="1" err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devM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[row * width + (m * TILE_WIDTH + </a:t>
            </a:r>
            <a:r>
              <a:rPr lang="en-US" sz="1200" b="1" err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)];</a:t>
            </a:r>
            <a:endParaRPr sz="1200" b="1">
              <a:solidFill>
                <a:schemeClr val="dk1"/>
              </a:solidFill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  <a:buClr>
                <a:schemeClr val="dk1"/>
              </a:buClr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 b="1" err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sN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[ty][</a:t>
            </a:r>
            <a:r>
              <a:rPr lang="en-US" sz="1200" b="1" err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] = </a:t>
            </a:r>
            <a:r>
              <a:rPr lang="en-US" sz="1200" b="1" err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devN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[col + (m * TILE_WIDTH + ty) * Width];</a:t>
            </a:r>
            <a:endParaRPr sz="1200" b="1">
              <a:solidFill>
                <a:schemeClr val="dk1"/>
              </a:solidFill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__</a:t>
            </a:r>
            <a:r>
              <a:rPr lang="en-US" sz="1200" err="1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();</a:t>
            </a:r>
            <a:endParaRPr lang="en-US"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for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(</a:t>
            </a:r>
            <a:r>
              <a:rPr lang="en-US" sz="1200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k = 0; k &lt; TILE_WIDTH; ++k)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 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+=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[ty][k] *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[k][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];</a:t>
            </a:r>
            <a:endParaRPr lang="en-US"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__</a:t>
            </a:r>
            <a:r>
              <a:rPr lang="en-US" sz="1200" err="1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synchthreads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();</a:t>
            </a:r>
            <a:endParaRPr lang="en-US"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}</a:t>
            </a:r>
            <a:endParaRPr lang="en-US"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[row * width + col]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}</a:t>
            </a:r>
            <a:endParaRPr lang="en-US"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</a:endParaRPr>
          </a:p>
        </p:txBody>
      </p:sp>
      <p:sp>
        <p:nvSpPr>
          <p:cNvPr id="1195" name="Google Shape;1195;p104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from http://courses.engr.illinois.edu/ece498/al/Syllabus.html</a:t>
            </a:r>
            <a:endParaRPr sz="135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8C40EB-5349-4B5F-AFE3-D15529DB7735}"/>
              </a:ext>
            </a:extLst>
          </p:cNvPr>
          <p:cNvGrpSpPr/>
          <p:nvPr/>
        </p:nvGrpSpPr>
        <p:grpSpPr>
          <a:xfrm>
            <a:off x="5461310" y="2228850"/>
            <a:ext cx="3596267" cy="1116516"/>
            <a:chOff x="7828156" y="2068704"/>
            <a:chExt cx="4795023" cy="14886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4F5E51-30B2-4CDD-9516-83359A50B481}"/>
                </a:ext>
              </a:extLst>
            </p:cNvPr>
            <p:cNvSpPr txBox="1"/>
            <p:nvPr/>
          </p:nvSpPr>
          <p:spPr>
            <a:xfrm>
              <a:off x="8885662" y="2068704"/>
              <a:ext cx="3737517" cy="9144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350"/>
                <a:t>Bring one element from each </a:t>
              </a:r>
              <a:r>
                <a:rPr lang="en-US" sz="1350" b="1" err="1">
                  <a:latin typeface="Consolas" panose="020B0609020204030204" pitchFamily="49" charset="0"/>
                </a:rPr>
                <a:t>devM</a:t>
              </a:r>
              <a:r>
                <a:rPr lang="en-US" sz="1350"/>
                <a:t> and </a:t>
              </a:r>
              <a:r>
                <a:rPr lang="en-US" sz="1350" b="1" err="1">
                  <a:latin typeface="Consolas" panose="020B0609020204030204" pitchFamily="49" charset="0"/>
                </a:rPr>
                <a:t>devN</a:t>
              </a:r>
              <a:r>
                <a:rPr lang="en-US" sz="1350"/>
                <a:t> into shared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F036D4F-F69B-4C7C-85CC-2C04B0E3D381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7828156" y="2525904"/>
              <a:ext cx="1057506" cy="10314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273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04"/>
          <p:cNvSpPr txBox="1"/>
          <p:nvPr/>
        </p:nvSpPr>
        <p:spPr>
          <a:xfrm>
            <a:off x="742950" y="217800"/>
            <a:ext cx="7658100" cy="4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200">
                <a:solidFill>
                  <a:srgbClr val="6F008A"/>
                </a:solidFill>
                <a:latin typeface="Consolas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                              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 b="1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__shared__ float </a:t>
            </a:r>
            <a:r>
              <a:rPr lang="en-US" sz="1200" b="1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sM</a:t>
            </a:r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[TILE_WIDTH][TILE_WIDTH];</a:t>
            </a:r>
            <a:endParaRPr sz="1200" b="1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r>
              <a:rPr lang="en-US" sz="1200" b="1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    __shared__ float</a:t>
            </a:r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1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sN</a:t>
            </a:r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[TILE_WIDTH][TILE_WIDTH];</a:t>
            </a:r>
            <a:endParaRPr sz="1200" b="1">
              <a:solidFill>
                <a:schemeClr val="dk1"/>
              </a:solidFill>
              <a:latin typeface="Consolas"/>
            </a:endParaRPr>
          </a:p>
          <a:p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bx =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blockIdx.x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 	int by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blockIdx.y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    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	int ty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col = bx * TILE_WIDTH +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row = by * TILE_WIDTH + ty;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 lvl="1"/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/>
                <a:ea typeface="Courier New"/>
                <a:cs typeface="Courier New"/>
                <a:sym typeface="Courier New"/>
              </a:rPr>
              <a:t>// Initialize accumulator to 0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= 0;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 lvl="1"/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/>
                <a:ea typeface="Courier New"/>
                <a:cs typeface="Courier New"/>
                <a:sym typeface="Courier New"/>
              </a:rPr>
              <a:t>// Multiply and add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(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m = 0; m &lt; </a:t>
            </a:r>
            <a:r>
              <a:rPr lang="en-US" sz="1200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width / TILE_WIDTH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 m++) {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  <a:buClr>
                <a:schemeClr val="dk1"/>
              </a:buClr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[ty][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]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[row * width + (m * TILE_WIDTH +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)];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  <a:buClr>
                <a:schemeClr val="dk1"/>
              </a:buClr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[ty][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]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[col + (m * TILE_WIDTH + ty) * Width];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__</a:t>
            </a:r>
            <a:r>
              <a:rPr lang="en-US" sz="1200" err="1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 b="1">
                <a:solidFill>
                  <a:srgbClr val="1717FF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for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 (</a:t>
            </a:r>
            <a:r>
              <a:rPr lang="en-US" sz="1200" b="1">
                <a:solidFill>
                  <a:srgbClr val="1717FF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 k = 0; k &lt; TILE_WIDTH; ++k)</a:t>
            </a:r>
            <a:endParaRPr sz="1200" b="1">
              <a:solidFill>
                <a:schemeClr val="dk1"/>
              </a:solidFill>
              <a:highlight>
                <a:srgbClr val="00FFFF"/>
              </a:highlight>
              <a:latin typeface="Consolas"/>
            </a:endParaRPr>
          </a:p>
          <a:p>
            <a:pPr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     </a:t>
            </a:r>
            <a:r>
              <a:rPr lang="en-US" sz="1200" b="1" err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 += </a:t>
            </a:r>
            <a:r>
              <a:rPr lang="en-US" sz="1200" b="1" err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sM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[ty][k] * </a:t>
            </a:r>
            <a:r>
              <a:rPr lang="en-US" sz="1200" b="1" err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sN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[k][</a:t>
            </a:r>
            <a:r>
              <a:rPr lang="en-US" sz="1200" b="1" err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];</a:t>
            </a:r>
            <a:endParaRPr sz="1200" b="1">
              <a:solidFill>
                <a:schemeClr val="dk1"/>
              </a:solidFill>
              <a:highlight>
                <a:srgbClr val="00FFFF"/>
              </a:highlight>
              <a:latin typeface="Consolas"/>
              <a:ea typeface="Courier New"/>
              <a:cs typeface="Courier New"/>
              <a:sym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__</a:t>
            </a:r>
            <a:r>
              <a:rPr lang="en-US" sz="1200" err="1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synchthreads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}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[row * width + col]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</p:txBody>
      </p:sp>
      <p:sp>
        <p:nvSpPr>
          <p:cNvPr id="1195" name="Google Shape;1195;p104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from http://courses.engr.illinois.edu/ece498/al/Syllabus.html</a:t>
            </a:r>
            <a:endParaRPr sz="135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8C40EB-5349-4B5F-AFE3-D15529DB7735}"/>
              </a:ext>
            </a:extLst>
          </p:cNvPr>
          <p:cNvGrpSpPr/>
          <p:nvPr/>
        </p:nvGrpSpPr>
        <p:grpSpPr>
          <a:xfrm>
            <a:off x="4572000" y="3890381"/>
            <a:ext cx="3958682" cy="685800"/>
            <a:chOff x="7344937" y="2068704"/>
            <a:chExt cx="5278242" cy="9144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4F5E51-30B2-4CDD-9516-83359A50B481}"/>
                </a:ext>
              </a:extLst>
            </p:cNvPr>
            <p:cNvSpPr txBox="1"/>
            <p:nvPr/>
          </p:nvSpPr>
          <p:spPr>
            <a:xfrm>
              <a:off x="8885662" y="2068704"/>
              <a:ext cx="3737517" cy="9144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350"/>
                <a:t>Accumulate subset of dot product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F036D4F-F69B-4C7C-85CC-2C04B0E3D381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7344937" y="2525904"/>
              <a:ext cx="15407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462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04"/>
          <p:cNvSpPr txBox="1"/>
          <p:nvPr/>
        </p:nvSpPr>
        <p:spPr>
          <a:xfrm>
            <a:off x="742950" y="217800"/>
            <a:ext cx="7658100" cy="4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200">
                <a:solidFill>
                  <a:srgbClr val="6F008A"/>
                </a:solidFill>
                <a:latin typeface="Consolas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                              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 b="1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__shared__ float </a:t>
            </a:r>
            <a:r>
              <a:rPr lang="en-US" sz="1200" b="1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sM</a:t>
            </a:r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[TILE_WIDTH][TILE_WIDTH];</a:t>
            </a:r>
            <a:endParaRPr sz="1200" b="1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r>
              <a:rPr lang="en-US" sz="1200" b="1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    __shared__ float</a:t>
            </a:r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1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sN</a:t>
            </a:r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[TILE_WIDTH][TILE_WIDTH];</a:t>
            </a:r>
            <a:endParaRPr sz="1200" b="1">
              <a:solidFill>
                <a:schemeClr val="dk1"/>
              </a:solidFill>
              <a:latin typeface="Consolas"/>
            </a:endParaRPr>
          </a:p>
          <a:p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bx =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blockIdx.x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 	int by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blockIdx.y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    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	int ty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col = bx * TILE_WIDTH +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row = by * TILE_WIDTH + ty;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 lvl="1"/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/>
                <a:ea typeface="Courier New"/>
                <a:cs typeface="Courier New"/>
                <a:sym typeface="Courier New"/>
              </a:rPr>
              <a:t>// Initialize accumulator to 0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= 0;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 lvl="1"/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/>
                <a:ea typeface="Courier New"/>
                <a:cs typeface="Courier New"/>
                <a:sym typeface="Courier New"/>
              </a:rPr>
              <a:t>// Multiply and add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(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m = 0; m &lt; </a:t>
            </a:r>
            <a:r>
              <a:rPr lang="en-US" sz="1200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width / TILE_WIDTH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 m++) {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  <a:buClr>
                <a:schemeClr val="dk1"/>
              </a:buClr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[ty][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]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[row * width + (m * TILE_WIDTH +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)];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  <a:buClr>
                <a:schemeClr val="dk1"/>
              </a:buClr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[ty][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]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[col + (m * TILE_WIDTH + ty) * Width];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__</a:t>
            </a:r>
            <a:r>
              <a:rPr lang="en-US" sz="1200" err="1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for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(</a:t>
            </a:r>
            <a:r>
              <a:rPr lang="en-US" sz="1200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k = 0; k &lt; TILE_WIDTH; ++k)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 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+=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[ty][k] *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[k][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];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 b="1">
                <a:solidFill>
                  <a:srgbClr val="D60093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__</a:t>
            </a:r>
            <a:r>
              <a:rPr lang="en-US" sz="1200" b="1" err="1">
                <a:solidFill>
                  <a:srgbClr val="D60093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synchthreads</a:t>
            </a:r>
            <a:r>
              <a:rPr lang="en-US" sz="1200" b="1">
                <a:solidFill>
                  <a:schemeClr val="dk1"/>
                </a:solidFill>
                <a:highlight>
                  <a:srgbClr val="00FFFF"/>
                </a:highlight>
                <a:latin typeface="Consolas"/>
                <a:ea typeface="Courier New"/>
                <a:cs typeface="Courier New"/>
                <a:sym typeface="Courier New"/>
              </a:rPr>
              <a:t>();</a:t>
            </a:r>
            <a:endParaRPr sz="1200" b="1">
              <a:solidFill>
                <a:schemeClr val="dk1"/>
              </a:solidFill>
              <a:highlight>
                <a:srgbClr val="00FFFF"/>
              </a:highlight>
              <a:latin typeface="Consolas"/>
              <a:ea typeface="Courier New"/>
              <a:cs typeface="Courier New"/>
              <a:sym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}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[row * width + col]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</p:txBody>
      </p:sp>
      <p:sp>
        <p:nvSpPr>
          <p:cNvPr id="1195" name="Google Shape;1195;p104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from http://courses.engr.illinois.edu/ece498/al/Syllabus.html</a:t>
            </a:r>
            <a:endParaRPr sz="135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8C40EB-5349-4B5F-AFE3-D15529DB7735}"/>
              </a:ext>
            </a:extLst>
          </p:cNvPr>
          <p:cNvGrpSpPr/>
          <p:nvPr/>
        </p:nvGrpSpPr>
        <p:grpSpPr>
          <a:xfrm>
            <a:off x="2935559" y="4191638"/>
            <a:ext cx="4474425" cy="685800"/>
            <a:chOff x="6657279" y="2068704"/>
            <a:chExt cx="5965900" cy="9144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4F5E51-30B2-4CDD-9516-83359A50B481}"/>
                </a:ext>
              </a:extLst>
            </p:cNvPr>
            <p:cNvSpPr txBox="1"/>
            <p:nvPr/>
          </p:nvSpPr>
          <p:spPr>
            <a:xfrm>
              <a:off x="8885662" y="2068704"/>
              <a:ext cx="3737517" cy="9144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350"/>
                <a:t>Why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F036D4F-F69B-4C7C-85CC-2C04B0E3D381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6657279" y="2525904"/>
              <a:ext cx="22283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515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04"/>
          <p:cNvSpPr txBox="1"/>
          <p:nvPr/>
        </p:nvSpPr>
        <p:spPr>
          <a:xfrm>
            <a:off x="742950" y="21375"/>
            <a:ext cx="7658100" cy="4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200">
                <a:solidFill>
                  <a:srgbClr val="6F008A"/>
                </a:solidFill>
                <a:latin typeface="Consolas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                              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 b="1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__shared__ float </a:t>
            </a:r>
            <a:r>
              <a:rPr lang="en-US" sz="1200" b="1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sM</a:t>
            </a:r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[TILE_WIDTH][TILE_WIDTH];</a:t>
            </a:r>
            <a:endParaRPr sz="1200" b="1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r>
              <a:rPr lang="en-US" sz="1200" b="1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    __shared__ float</a:t>
            </a:r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1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sN</a:t>
            </a:r>
            <a:r>
              <a:rPr lang="en-US" sz="1200" b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[TILE_WIDTH][TILE_WIDTH];</a:t>
            </a:r>
            <a:endParaRPr sz="1200" b="1">
              <a:solidFill>
                <a:schemeClr val="dk1"/>
              </a:solidFill>
              <a:latin typeface="Consolas"/>
            </a:endParaRPr>
          </a:p>
          <a:p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bx =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blockIdx.x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 	int by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blockIdx.y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    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	int ty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col = bx * TILE_WIDTH +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row = by * TILE_WIDTH + ty;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 lvl="1"/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/>
                <a:ea typeface="Courier New"/>
                <a:cs typeface="Courier New"/>
                <a:sym typeface="Courier New"/>
              </a:rPr>
              <a:t>// Initialize accumulator to 0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= 0;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 lvl="1"/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/>
                <a:ea typeface="Courier New"/>
                <a:cs typeface="Courier New"/>
                <a:sym typeface="Courier New"/>
              </a:rPr>
              <a:t>// Multiply and add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(</a:t>
            </a:r>
            <a:r>
              <a:rPr lang="en-US" sz="1200">
                <a:solidFill>
                  <a:srgbClr val="0000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m = 0; m &lt; </a:t>
            </a:r>
            <a:r>
              <a:rPr lang="en-US" sz="1200">
                <a:solidFill>
                  <a:srgbClr val="808080"/>
                </a:solidFill>
                <a:latin typeface="Consolas"/>
                <a:ea typeface="Courier New"/>
                <a:cs typeface="Courier New"/>
                <a:sym typeface="Courier New"/>
              </a:rPr>
              <a:t>width / TILE_WIDTH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 m++) {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  <a:buClr>
                <a:schemeClr val="dk1"/>
              </a:buClr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[ty][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]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[row * width + (m * TILE_WIDTH +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)];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  <a:buClr>
                <a:schemeClr val="dk1"/>
              </a:buClr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[ty][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]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[col + (m * TILE_WIDTH + ty) * Width];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__</a:t>
            </a:r>
            <a:r>
              <a:rPr lang="en-US" sz="1200" err="1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syncthreads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for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(</a:t>
            </a:r>
            <a:r>
              <a:rPr lang="en-US" sz="1200">
                <a:solidFill>
                  <a:srgbClr val="1717FF"/>
                </a:solidFill>
                <a:latin typeface="Consolas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k = 0; k &lt; TILE_WIDTH; ++k)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pPr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 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 +=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sM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[ty][k] *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sN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[k][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];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     </a:t>
            </a:r>
            <a:r>
              <a:rPr lang="en-US" sz="1200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__</a:t>
            </a:r>
            <a:r>
              <a:rPr lang="en-US" sz="1200" err="1">
                <a:solidFill>
                  <a:srgbClr val="D60093"/>
                </a:solidFill>
                <a:latin typeface="Consolas"/>
                <a:ea typeface="Courier New"/>
                <a:cs typeface="Courier New"/>
                <a:sym typeface="Courier New"/>
              </a:rPr>
              <a:t>synchthreads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}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  <a:p>
            <a:pPr marL="400050" indent="-400050">
              <a:lnSpc>
                <a:spcPct val="80000"/>
              </a:lnSpc>
              <a:spcBef>
                <a:spcPts val="240"/>
              </a:spcBef>
            </a:pP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   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[row * width + col] = </a:t>
            </a:r>
            <a:r>
              <a:rPr lang="en-US" sz="1200" err="1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nsolas"/>
            </a:endParaRPr>
          </a:p>
          <a:p>
            <a:r>
              <a:rPr lang="en-US" sz="1200">
                <a:solidFill>
                  <a:schemeClr val="dk1"/>
                </a:solidFill>
                <a:latin typeface="Consolas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nsolas"/>
              <a:ea typeface="Courier New"/>
              <a:cs typeface="Courier New"/>
              <a:sym typeface="Courier New"/>
            </a:endParaRPr>
          </a:p>
        </p:txBody>
      </p:sp>
      <p:sp>
        <p:nvSpPr>
          <p:cNvPr id="1195" name="Google Shape;1195;p104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from http://courses.engr.illinois.edu/ece498/al/Syllabus.html</a:t>
            </a:r>
            <a:endParaRPr sz="135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8C40EB-5349-4B5F-AFE3-D15529DB7735}"/>
              </a:ext>
            </a:extLst>
          </p:cNvPr>
          <p:cNvGrpSpPr/>
          <p:nvPr/>
        </p:nvGrpSpPr>
        <p:grpSpPr>
          <a:xfrm>
            <a:off x="3940213" y="3938035"/>
            <a:ext cx="3512633" cy="685800"/>
            <a:chOff x="7939669" y="2068704"/>
            <a:chExt cx="4683510" cy="9144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4F5E51-30B2-4CDD-9516-83359A50B481}"/>
                </a:ext>
              </a:extLst>
            </p:cNvPr>
            <p:cNvSpPr txBox="1"/>
            <p:nvPr/>
          </p:nvSpPr>
          <p:spPr>
            <a:xfrm>
              <a:off x="8885662" y="2068704"/>
              <a:ext cx="3737517" cy="9144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350"/>
                <a:t>Write final answer to global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F036D4F-F69B-4C7C-85CC-2C04B0E3D381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7939669" y="2525904"/>
              <a:ext cx="945993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853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0BA0E8-C0F0-4906-8F91-182EB2150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6F5A4E-0916-460D-94FD-7B24BC94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Addition - CPU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C84E939-52D6-4B7D-9113-31450DE5E9BB}"/>
              </a:ext>
            </a:extLst>
          </p:cNvPr>
          <p:cNvGraphicFramePr>
            <a:graphicFrameLocks noGrp="1"/>
          </p:cNvGraphicFramePr>
          <p:nvPr/>
        </p:nvGraphicFramePr>
        <p:xfrm>
          <a:off x="5696133" y="2194883"/>
          <a:ext cx="333248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195432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F3B131-28B3-417D-AD00-1C7E19E7BE9B}"/>
              </a:ext>
            </a:extLst>
          </p:cNvPr>
          <p:cNvGraphicFramePr>
            <a:graphicFrameLocks noGrp="1"/>
          </p:cNvGraphicFramePr>
          <p:nvPr/>
        </p:nvGraphicFramePr>
        <p:xfrm>
          <a:off x="5696132" y="2650961"/>
          <a:ext cx="3332480" cy="243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195432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2C8C57-8F77-4A23-8BB9-78F3B346167B}"/>
              </a:ext>
            </a:extLst>
          </p:cNvPr>
          <p:cNvGraphicFramePr>
            <a:graphicFrameLocks noGrp="1"/>
          </p:cNvGraphicFramePr>
          <p:nvPr/>
        </p:nvGraphicFramePr>
        <p:xfrm>
          <a:off x="5690381" y="3105659"/>
          <a:ext cx="3332480" cy="243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16023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sp>
        <p:nvSpPr>
          <p:cNvPr id="8" name="Cross 7">
            <a:extLst>
              <a:ext uri="{FF2B5EF4-FFF2-40B4-BE49-F238E27FC236}">
                <a16:creationId xmlns:a16="http://schemas.microsoft.com/office/drawing/2014/main" id="{3446BB54-925E-4523-B57B-29C8E873ECC4}"/>
              </a:ext>
            </a:extLst>
          </p:cNvPr>
          <p:cNvSpPr/>
          <p:nvPr/>
        </p:nvSpPr>
        <p:spPr>
          <a:xfrm>
            <a:off x="7277172" y="2457681"/>
            <a:ext cx="170401" cy="174322"/>
          </a:xfrm>
          <a:prstGeom prst="plus">
            <a:avLst>
              <a:gd name="adj" fmla="val 3947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AD99264A-AAFA-4D0C-811C-673B9D19F864}"/>
              </a:ext>
            </a:extLst>
          </p:cNvPr>
          <p:cNvSpPr/>
          <p:nvPr/>
        </p:nvSpPr>
        <p:spPr>
          <a:xfrm>
            <a:off x="7250645" y="2842608"/>
            <a:ext cx="223456" cy="281781"/>
          </a:xfrm>
          <a:prstGeom prst="mathEqual">
            <a:avLst>
              <a:gd name="adj1" fmla="val 17259"/>
              <a:gd name="adj2" fmla="val 1176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AFD847-0047-4499-9FAD-62ECE389A8F6}"/>
              </a:ext>
            </a:extLst>
          </p:cNvPr>
          <p:cNvCxnSpPr/>
          <p:nvPr/>
        </p:nvCxnSpPr>
        <p:spPr>
          <a:xfrm>
            <a:off x="6209686" y="2316113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C38AE0-86DA-42A2-89CF-254C988EFF67}"/>
              </a:ext>
            </a:extLst>
          </p:cNvPr>
          <p:cNvSpPr txBox="1"/>
          <p:nvPr/>
        </p:nvSpPr>
        <p:spPr>
          <a:xfrm>
            <a:off x="5619999" y="2359486"/>
            <a:ext cx="738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>
                <a:latin typeface="Consolas" panose="020B0609020204030204" pitchFamily="49" charset="0"/>
                <a:cs typeface="Courier New" panose="02070309020205020404" pitchFamily="49" charset="0"/>
              </a:rPr>
              <a:t>=2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5F202-0C72-4880-AEA3-C0FD66E18ABD}"/>
              </a:ext>
            </a:extLst>
          </p:cNvPr>
          <p:cNvSpPr txBox="1"/>
          <p:nvPr/>
        </p:nvSpPr>
        <p:spPr>
          <a:xfrm>
            <a:off x="779152" y="2380943"/>
            <a:ext cx="45749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for(int 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 &lt; N; 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	c[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] = a[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] + b[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270227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13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1276" name="Google Shape;1276;p113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How do you pick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TILE_WIDTH</a:t>
            </a:r>
            <a:r>
              <a:rPr lang="en-US">
                <a:sym typeface="Arial"/>
              </a:rPr>
              <a:t>?</a:t>
            </a:r>
            <a:endParaRPr lang="en-US"/>
          </a:p>
          <a:p>
            <a:r>
              <a:rPr lang="en-US">
                <a:sym typeface="Arial"/>
              </a:rPr>
              <a:t>How can it be too large?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13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1276" name="Google Shape;1276;p113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r>
              <a:rPr lang="en-US">
                <a:sym typeface="Arial"/>
              </a:rPr>
              <a:t>How do you pick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TILE_WIDTH</a:t>
            </a:r>
            <a:r>
              <a:rPr lang="en-US">
                <a:sym typeface="Arial"/>
              </a:rPr>
              <a:t>?</a:t>
            </a:r>
            <a:endParaRPr lang="en-US"/>
          </a:p>
          <a:p>
            <a:r>
              <a:rPr lang="en-US">
                <a:sym typeface="Arial"/>
              </a:rPr>
              <a:t>How can it be too large?</a:t>
            </a:r>
          </a:p>
          <a:p>
            <a:pPr lvl="1"/>
            <a:r>
              <a:rPr lang="en-US">
                <a:sym typeface="Arial"/>
              </a:rPr>
              <a:t>By exceeding the maximum number of threads/block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9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13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1276" name="Google Shape;1276;p113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How do you pick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TILE_WIDTH</a:t>
            </a:r>
            <a:r>
              <a:rPr lang="en-US">
                <a:sym typeface="Arial"/>
              </a:rPr>
              <a:t>?</a:t>
            </a:r>
            <a:endParaRPr lang="en-US"/>
          </a:p>
          <a:p>
            <a:r>
              <a:rPr lang="en-US">
                <a:sym typeface="Arial"/>
              </a:rPr>
              <a:t>How can it be too large?</a:t>
            </a:r>
          </a:p>
          <a:p>
            <a:pPr lvl="1"/>
            <a:r>
              <a:rPr lang="en-US">
                <a:sym typeface="Arial"/>
              </a:rPr>
              <a:t>By exceeding the maximum number of threads/block</a:t>
            </a:r>
            <a:endParaRPr lang="en-US"/>
          </a:p>
          <a:p>
            <a:pPr lvl="1"/>
            <a:r>
              <a:rPr lang="en-US">
                <a:sym typeface="Arial"/>
              </a:rPr>
              <a:t>By exceeding the shared memory limitations</a:t>
            </a:r>
            <a:endParaRPr lang="en-US"/>
          </a:p>
          <a:p>
            <a:pPr lvl="2"/>
            <a:r>
              <a:rPr lang="en-US">
                <a:sym typeface="Arial"/>
              </a:rPr>
              <a:t>G80: 16KB per SM and up to 8 blocks per SM</a:t>
            </a:r>
            <a:endParaRPr lang="en-US"/>
          </a:p>
          <a:p>
            <a:pPr lvl="3"/>
            <a:r>
              <a:rPr lang="en-US">
                <a:sym typeface="Arial"/>
              </a:rPr>
              <a:t>2 KB per block</a:t>
            </a:r>
            <a:endParaRPr lang="en-US"/>
          </a:p>
          <a:p>
            <a:pPr lvl="3"/>
            <a:r>
              <a:rPr lang="en-US">
                <a:sym typeface="Arial"/>
              </a:rPr>
              <a:t>1 KB for </a:t>
            </a:r>
            <a:r>
              <a:rPr lang="en-US" err="1">
                <a:sym typeface="Courier New"/>
              </a:rPr>
              <a:t>Nds</a:t>
            </a:r>
            <a:r>
              <a:rPr lang="en-US">
                <a:sym typeface="Arial"/>
              </a:rPr>
              <a:t> and 1 KB for </a:t>
            </a:r>
            <a:r>
              <a:rPr lang="en-US" err="1">
                <a:sym typeface="Courier New"/>
              </a:rPr>
              <a:t>Mds</a:t>
            </a:r>
            <a:r>
              <a:rPr lang="en-US">
                <a:sym typeface="Courier New"/>
              </a:rPr>
              <a:t> </a:t>
            </a:r>
            <a:r>
              <a:rPr lang="en-US">
                <a:sym typeface="Arial"/>
              </a:rPr>
              <a:t>(16 * 16 * 4)</a:t>
            </a:r>
            <a:endParaRPr lang="en-US">
              <a:sym typeface="Courier New"/>
            </a:endParaRPr>
          </a:p>
          <a:p>
            <a:pPr lvl="3"/>
            <a:r>
              <a:rPr lang="en-US">
                <a:sym typeface="Courier New"/>
              </a:rPr>
              <a:t>TILE_WIDTH </a:t>
            </a:r>
            <a:r>
              <a:rPr lang="en-US">
                <a:sym typeface="Arial"/>
              </a:rPr>
              <a:t>= 16</a:t>
            </a:r>
            <a:endParaRPr lang="en-US"/>
          </a:p>
          <a:p>
            <a:pPr lvl="3"/>
            <a:r>
              <a:rPr lang="en-US">
                <a:sym typeface="Arial"/>
              </a:rPr>
              <a:t>A larger </a:t>
            </a:r>
            <a:r>
              <a:rPr lang="en-US">
                <a:sym typeface="Courier New"/>
              </a:rPr>
              <a:t>TILE_WIDTH</a:t>
            </a:r>
            <a:r>
              <a:rPr lang="en-US">
                <a:sym typeface="Arial"/>
              </a:rPr>
              <a:t> will result in less blocks</a:t>
            </a:r>
            <a:endParaRPr lang="en-US"/>
          </a:p>
          <a:p>
            <a:pPr lvl="1"/>
            <a:endParaRPr lang="en-US">
              <a:sym typeface="Arial"/>
            </a:endParaRPr>
          </a:p>
          <a:p>
            <a:pPr lvl="2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7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16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1297" name="Google Shape;1297;p116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Shared memory tiling benefits</a:t>
            </a:r>
            <a:endParaRPr lang="en-US"/>
          </a:p>
          <a:p>
            <a:pPr lvl="1"/>
            <a:r>
              <a:rPr lang="en-US">
                <a:sym typeface="Arial"/>
              </a:rPr>
              <a:t>Reduces global memory access by a factor of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TILE_WIDTH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2"/>
            <a:r>
              <a:rPr lang="en-US">
                <a:sym typeface="Arial"/>
              </a:rPr>
              <a:t>16x16 tiles reduces by a factor of 16</a:t>
            </a:r>
            <a:endParaRPr lang="en-US"/>
          </a:p>
          <a:p>
            <a:pPr lvl="1"/>
            <a:r>
              <a:rPr lang="en-US">
                <a:sym typeface="Arial"/>
              </a:rPr>
              <a:t>G80</a:t>
            </a:r>
            <a:endParaRPr lang="en-US"/>
          </a:p>
          <a:p>
            <a:pPr lvl="2"/>
            <a:r>
              <a:rPr lang="en-US">
                <a:sym typeface="Arial"/>
              </a:rPr>
              <a:t>Now global memory supports 345.6 GFLOPS</a:t>
            </a:r>
            <a:endParaRPr lang="en-US"/>
          </a:p>
          <a:p>
            <a:pPr lvl="2"/>
            <a:r>
              <a:rPr lang="en-US">
                <a:sym typeface="Arial"/>
              </a:rPr>
              <a:t>Close to maximum of 346.5 GFLOPS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r>
              <a:rPr lang="en-US"/>
              <a:t>Math Functions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7F1ED-9EC5-4991-B4ED-B2A9455CE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double</a:t>
            </a:r>
            <a:r>
              <a:rPr lang="en-US"/>
              <a:t> and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float</a:t>
            </a:r>
            <a:r>
              <a:rPr lang="en-US"/>
              <a:t> overloads</a:t>
            </a:r>
          </a:p>
          <a:p>
            <a:r>
              <a:rPr lang="en-US"/>
              <a:t>On the host, functions use the C runtime implementation if available</a:t>
            </a:r>
          </a:p>
        </p:txBody>
      </p:sp>
      <p:sp>
        <p:nvSpPr>
          <p:cNvPr id="196" name="Google Shape;196;p23"/>
          <p:cNvSpPr txBox="1"/>
          <p:nvPr/>
        </p:nvSpPr>
        <p:spPr>
          <a:xfrm>
            <a:off x="6170916" y="4907194"/>
            <a:ext cx="2973084" cy="20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https://docs.nvidia.com/cuda/cuda-math-api/index.html</a:t>
            </a:r>
            <a:endParaRPr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Math Functions</a:t>
            </a:r>
            <a:endParaRPr lang="en-US"/>
          </a:p>
        </p:txBody>
      </p:sp>
      <p:sp>
        <p:nvSpPr>
          <p:cNvPr id="203" name="Google Shape;203;p24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Partial list:</a:t>
            </a:r>
            <a:endParaRPr lang="en-US"/>
          </a:p>
          <a:p>
            <a:pPr lvl="1"/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sqrt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Arial"/>
              </a:rPr>
              <a:t>, </a:t>
            </a:r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rsqrt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exp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Arial"/>
              </a:rPr>
              <a:t>,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log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sin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Arial"/>
              </a:rPr>
              <a:t>,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cos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Arial"/>
              </a:rPr>
              <a:t>,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tan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Arial"/>
              </a:rPr>
              <a:t>, </a:t>
            </a:r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sincos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asin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Arial"/>
              </a:rPr>
              <a:t>, </a:t>
            </a:r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acos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Arial"/>
              </a:rPr>
              <a:t>,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atan2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trunc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Arial"/>
              </a:rPr>
              <a:t>,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ceil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Arial"/>
              </a:rPr>
              <a:t>,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floor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1702942" y="4937521"/>
            <a:ext cx="7477018" cy="20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https://docs.nvidia.com/cuda/cuda-math-api/group__CUDA__MATH__SINGLE.html#group__CUDA__MATH__SINGLE</a:t>
            </a:r>
            <a:endParaRPr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Math Functions</a:t>
            </a:r>
            <a:endParaRPr lang="en-US"/>
          </a:p>
        </p:txBody>
      </p:sp>
      <p:sp>
        <p:nvSpPr>
          <p:cNvPr id="211" name="Google Shape;211;p25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 i="1">
                <a:solidFill>
                  <a:schemeClr val="tx1"/>
                </a:solidFill>
                <a:sym typeface="Arial"/>
              </a:rPr>
              <a:t>Intrinsic</a:t>
            </a:r>
            <a:r>
              <a:rPr lang="en-US">
                <a:sym typeface="Arial"/>
              </a:rPr>
              <a:t> function</a:t>
            </a:r>
            <a:endParaRPr lang="en-US"/>
          </a:p>
          <a:p>
            <a:pPr lvl="1"/>
            <a:r>
              <a:rPr lang="en-US">
                <a:sym typeface="Arial"/>
              </a:rPr>
              <a:t>Device only</a:t>
            </a:r>
            <a:endParaRPr lang="en-US"/>
          </a:p>
          <a:p>
            <a:pPr lvl="1"/>
            <a:r>
              <a:rPr lang="en-US">
                <a:sym typeface="Arial"/>
              </a:rPr>
              <a:t>Faster, but less accurate</a:t>
            </a:r>
            <a:endParaRPr lang="en-US"/>
          </a:p>
          <a:p>
            <a:pPr lvl="1"/>
            <a:r>
              <a:rPr lang="en-US">
                <a:sym typeface="Arial"/>
              </a:rPr>
              <a:t>Prefixed with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__</a:t>
            </a:r>
            <a:r>
              <a:rPr lang="en-US">
                <a:sym typeface="Courier New"/>
              </a:rPr>
              <a:t> </a:t>
            </a:r>
            <a:r>
              <a:rPr lang="en-US">
                <a:sym typeface="Arial"/>
              </a:rPr>
              <a:t>(double underscore)</a:t>
            </a:r>
            <a:endParaRPr lang="en-US"/>
          </a:p>
          <a:p>
            <a:pPr lvl="1"/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__exp</a:t>
            </a:r>
            <a:r>
              <a:rPr lang="en-US">
                <a:sym typeface="Arial"/>
              </a:rPr>
              <a:t>,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__log</a:t>
            </a:r>
            <a:r>
              <a:rPr lang="en-US">
                <a:sym typeface="Arial"/>
              </a:rPr>
              <a:t>,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__sin</a:t>
            </a:r>
            <a:r>
              <a:rPr lang="en-US">
                <a:sym typeface="Arial"/>
              </a:rPr>
              <a:t>,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__pow</a:t>
            </a:r>
            <a:r>
              <a:rPr lang="en-US">
                <a:sym typeface="Arial"/>
              </a:rPr>
              <a:t>, </a:t>
            </a:r>
            <a:r>
              <a:rPr lang="en-US">
                <a:sym typeface="Courier New"/>
              </a:rPr>
              <a:t>…</a:t>
            </a:r>
            <a:endParaRPr lang="en-US"/>
          </a:p>
        </p:txBody>
      </p:sp>
      <p:sp>
        <p:nvSpPr>
          <p:cNvPr id="212" name="Google Shape;212;p25"/>
          <p:cNvSpPr txBox="1"/>
          <p:nvPr/>
        </p:nvSpPr>
        <p:spPr>
          <a:xfrm>
            <a:off x="1143000" y="4914900"/>
            <a:ext cx="7953482" cy="20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https://docs.nvidia.com/cuda/cuda-math-api/group__CUDA__MATH__INTRINSIC__SINGLE.html#group__CUDA__MATH__INTRINSIC__SINGLE</a:t>
            </a:r>
            <a:endParaRPr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/>
              <a:t>Vector Types</a:t>
            </a:r>
          </a:p>
        </p:txBody>
      </p:sp>
      <p:sp>
        <p:nvSpPr>
          <p:cNvPr id="170" name="Google Shape;170;p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>
              <a:spcBef>
                <a:spcPts val="0"/>
              </a:spcBef>
              <a:buSzPts val="2400"/>
            </a:pP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char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–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, </a:t>
            </a:r>
            <a:r>
              <a:rPr lang="en-US" err="1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uchar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–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</a:t>
            </a:r>
            <a:endParaRPr lang="en-US">
              <a:latin typeface="Consolas" panose="020B0609020204030204" pitchFamily="49" charset="0"/>
            </a:endParaRPr>
          </a:p>
          <a:p>
            <a:pPr>
              <a:spcBef>
                <a:spcPts val="480"/>
              </a:spcBef>
              <a:buSzPts val="2400"/>
            </a:pP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short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–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, </a:t>
            </a:r>
            <a:r>
              <a:rPr lang="en-US" err="1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ushort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–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</a:t>
            </a:r>
            <a:endParaRPr lang="en-US">
              <a:latin typeface="Consolas" panose="020B0609020204030204" pitchFamily="49" charset="0"/>
            </a:endParaRPr>
          </a:p>
          <a:p>
            <a:pPr>
              <a:spcBef>
                <a:spcPts val="480"/>
              </a:spcBef>
              <a:buSzPts val="2400"/>
            </a:pP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–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, </a:t>
            </a:r>
            <a:r>
              <a:rPr lang="en-US" err="1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uint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–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</a:t>
            </a:r>
            <a:endParaRPr lang="en-US">
              <a:latin typeface="Consolas" panose="020B0609020204030204" pitchFamily="49" charset="0"/>
            </a:endParaRPr>
          </a:p>
          <a:p>
            <a:pPr>
              <a:spcBef>
                <a:spcPts val="480"/>
              </a:spcBef>
              <a:buSzPts val="2400"/>
            </a:pP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long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–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, </a:t>
            </a:r>
            <a:r>
              <a:rPr lang="en-US" err="1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ulong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–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</a:t>
            </a:r>
            <a:endParaRPr lang="en-US">
              <a:latin typeface="Consolas" panose="020B0609020204030204" pitchFamily="49" charset="0"/>
            </a:endParaRPr>
          </a:p>
          <a:p>
            <a:pPr>
              <a:spcBef>
                <a:spcPts val="480"/>
              </a:spcBef>
              <a:buSzPts val="2400"/>
            </a:pPr>
            <a:r>
              <a:rPr lang="en-US" err="1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longlong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–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, </a:t>
            </a:r>
            <a:r>
              <a:rPr lang="en-US" err="1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ulonglong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–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</a:t>
            </a:r>
            <a:endParaRPr lang="en-US">
              <a:latin typeface="Consolas" panose="020B0609020204030204" pitchFamily="49" charset="0"/>
            </a:endParaRPr>
          </a:p>
          <a:p>
            <a:pPr>
              <a:spcBef>
                <a:spcPts val="480"/>
              </a:spcBef>
              <a:buSzPts val="2400"/>
            </a:pP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–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</a:t>
            </a:r>
            <a:endParaRPr lang="en-US">
              <a:latin typeface="Consolas" panose="020B0609020204030204" pitchFamily="49" charset="0"/>
            </a:endParaRPr>
          </a:p>
          <a:p>
            <a:pPr>
              <a:spcBef>
                <a:spcPts val="480"/>
              </a:spcBef>
              <a:buSzPts val="2400"/>
            </a:pP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double1</a:t>
            </a:r>
            <a:r>
              <a:rPr lang="en-US">
                <a:solidFill>
                  <a:schemeClr val="dk1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, </a:t>
            </a:r>
            <a:r>
              <a:rPr lang="en-US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double2</a:t>
            </a:r>
            <a:endParaRPr lang="en-US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178</a:t>
            </a:fld>
            <a:endParaRPr lang="en-US">
              <a:sym typeface="Arial Black"/>
            </a:endParaRPr>
          </a:p>
        </p:txBody>
      </p:sp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r>
              <a:rPr lang="en-US">
                <a:sym typeface="Arial"/>
              </a:rPr>
              <a:t>Vector Types</a:t>
            </a:r>
            <a:endParaRPr lang="en-US"/>
          </a:p>
        </p:txBody>
      </p:sp>
      <p:sp>
        <p:nvSpPr>
          <p:cNvPr id="177" name="Google Shape;177;p21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417070" cy="3690798"/>
          </a:xfr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r>
              <a:rPr lang="en-US">
                <a:sym typeface="Arial"/>
              </a:rPr>
              <a:t>Available in host and device code</a:t>
            </a:r>
            <a:endParaRPr lang="en-US"/>
          </a:p>
          <a:p>
            <a:r>
              <a:rPr lang="en-US">
                <a:sym typeface="Arial"/>
              </a:rPr>
              <a:t>Construct with </a:t>
            </a:r>
            <a:r>
              <a:rPr lang="en-US">
                <a:sym typeface="Courier New"/>
              </a:rPr>
              <a:t>make_&lt;type name&gt;</a:t>
            </a:r>
          </a:p>
          <a:p>
            <a:endParaRPr lang="en-US">
              <a:sym typeface="Courier New"/>
            </a:endParaRPr>
          </a:p>
          <a:p>
            <a:endParaRPr lang="en-US">
              <a:sym typeface="Courier New"/>
            </a:endParaRPr>
          </a:p>
          <a:p>
            <a:endParaRPr lang="en-US">
              <a:sym typeface="Courier New"/>
            </a:endParaRPr>
          </a:p>
          <a:p>
            <a:r>
              <a:rPr lang="en-US">
                <a:sym typeface="Courier New"/>
              </a:rPr>
              <a:t>Vector types (float4) are faster than regular static arrays (float [4])</a:t>
            </a:r>
          </a:p>
        </p:txBody>
      </p:sp>
      <p:sp>
        <p:nvSpPr>
          <p:cNvPr id="178" name="Google Shape;178;p21"/>
          <p:cNvSpPr txBox="1"/>
          <p:nvPr/>
        </p:nvSpPr>
        <p:spPr>
          <a:xfrm>
            <a:off x="485775" y="2207419"/>
            <a:ext cx="8658225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2400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int2</a:t>
            </a:r>
            <a:r>
              <a:rPr lang="en-US" sz="24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i2 = </a:t>
            </a:r>
            <a:r>
              <a:rPr lang="en-US" sz="240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make_int2</a:t>
            </a:r>
            <a:r>
              <a:rPr lang="en-US" sz="24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(1, 2);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480"/>
              </a:spcBef>
            </a:pPr>
            <a:r>
              <a:rPr lang="en-US" sz="2400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float4</a:t>
            </a:r>
            <a:r>
              <a:rPr lang="en-US" sz="24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f4 = </a:t>
            </a:r>
            <a:r>
              <a:rPr lang="en-US" sz="240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make_float4</a:t>
            </a:r>
            <a:r>
              <a:rPr lang="en-US" sz="24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(1.0f, 2.0f, 3.0f, 4.0f);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480"/>
              </a:spcBef>
            </a:pPr>
            <a:endParaRPr sz="24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179</a:t>
            </a:fld>
            <a:endParaRPr lang="en-US">
              <a:sym typeface="Arial Black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r>
              <a:rPr lang="en-US">
                <a:sym typeface="Arial"/>
              </a:rPr>
              <a:t>Vector Types</a:t>
            </a:r>
            <a:endParaRPr lang="en-US"/>
          </a:p>
        </p:txBody>
      </p:sp>
      <p:sp>
        <p:nvSpPr>
          <p:cNvPr id="185" name="Google Shape;185;p22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r>
              <a:rPr lang="en-US">
                <a:sym typeface="Arial"/>
              </a:rPr>
              <a:t>Access with .</a:t>
            </a:r>
            <a:r>
              <a:rPr lang="en-US">
                <a:sym typeface="Courier New"/>
              </a:rPr>
              <a:t>x, .y, .z, and .w</a:t>
            </a:r>
          </a:p>
        </p:txBody>
      </p:sp>
      <p:sp>
        <p:nvSpPr>
          <p:cNvPr id="186" name="Google Shape;186;p22"/>
          <p:cNvSpPr txBox="1"/>
          <p:nvPr/>
        </p:nvSpPr>
        <p:spPr>
          <a:xfrm>
            <a:off x="1485900" y="2286000"/>
            <a:ext cx="6172200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/>
            <a:r>
              <a:rPr lang="en-US" sz="2400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int2</a:t>
            </a:r>
            <a:r>
              <a:rPr lang="en-US" sz="24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i2 = </a:t>
            </a:r>
            <a:r>
              <a:rPr lang="en-US" sz="2400">
                <a:solidFill>
                  <a:srgbClr val="D6009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make_int2</a:t>
            </a:r>
            <a:r>
              <a:rPr lang="en-US" sz="24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(1, 2);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480"/>
              </a:spcBef>
            </a:pPr>
            <a:r>
              <a:rPr lang="en-US" sz="2400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24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x = i2.x;</a:t>
            </a:r>
            <a:endParaRPr sz="1350">
              <a:latin typeface="Consolas" panose="020B0609020204030204" pitchFamily="49" charset="0"/>
            </a:endParaRPr>
          </a:p>
          <a:p>
            <a:pPr marL="257175" indent="-257175">
              <a:spcBef>
                <a:spcPts val="480"/>
              </a:spcBef>
            </a:pPr>
            <a:r>
              <a:rPr lang="en-US" sz="2400">
                <a:solidFill>
                  <a:srgbClr val="1717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240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y = i2.y;</a:t>
            </a:r>
            <a:endParaRPr sz="24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0BA0E8-C0F0-4906-8F91-182EB2150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6F5A4E-0916-460D-94FD-7B24BC94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Addition - CPU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C84E939-52D6-4B7D-9113-31450DE5E9BB}"/>
              </a:ext>
            </a:extLst>
          </p:cNvPr>
          <p:cNvGraphicFramePr>
            <a:graphicFrameLocks noGrp="1"/>
          </p:cNvGraphicFramePr>
          <p:nvPr/>
        </p:nvGraphicFramePr>
        <p:xfrm>
          <a:off x="5696133" y="2194883"/>
          <a:ext cx="333248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195432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F3B131-28B3-417D-AD00-1C7E19E7BE9B}"/>
              </a:ext>
            </a:extLst>
          </p:cNvPr>
          <p:cNvGraphicFramePr>
            <a:graphicFrameLocks noGrp="1"/>
          </p:cNvGraphicFramePr>
          <p:nvPr/>
        </p:nvGraphicFramePr>
        <p:xfrm>
          <a:off x="5696132" y="2650961"/>
          <a:ext cx="3332480" cy="243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195432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2C8C57-8F77-4A23-8BB9-78F3B346167B}"/>
              </a:ext>
            </a:extLst>
          </p:cNvPr>
          <p:cNvGraphicFramePr>
            <a:graphicFrameLocks noGrp="1"/>
          </p:cNvGraphicFramePr>
          <p:nvPr/>
        </p:nvGraphicFramePr>
        <p:xfrm>
          <a:off x="5690381" y="3105659"/>
          <a:ext cx="3332480" cy="243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16023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sp>
        <p:nvSpPr>
          <p:cNvPr id="8" name="Cross 7">
            <a:extLst>
              <a:ext uri="{FF2B5EF4-FFF2-40B4-BE49-F238E27FC236}">
                <a16:creationId xmlns:a16="http://schemas.microsoft.com/office/drawing/2014/main" id="{3446BB54-925E-4523-B57B-29C8E873ECC4}"/>
              </a:ext>
            </a:extLst>
          </p:cNvPr>
          <p:cNvSpPr/>
          <p:nvPr/>
        </p:nvSpPr>
        <p:spPr>
          <a:xfrm>
            <a:off x="7277172" y="2457681"/>
            <a:ext cx="170401" cy="174322"/>
          </a:xfrm>
          <a:prstGeom prst="plus">
            <a:avLst>
              <a:gd name="adj" fmla="val 3947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AD99264A-AAFA-4D0C-811C-673B9D19F864}"/>
              </a:ext>
            </a:extLst>
          </p:cNvPr>
          <p:cNvSpPr/>
          <p:nvPr/>
        </p:nvSpPr>
        <p:spPr>
          <a:xfrm>
            <a:off x="7250645" y="2842608"/>
            <a:ext cx="223456" cy="281781"/>
          </a:xfrm>
          <a:prstGeom prst="mathEqual">
            <a:avLst>
              <a:gd name="adj1" fmla="val 17259"/>
              <a:gd name="adj2" fmla="val 1176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AFD847-0047-4499-9FAD-62ECE389A8F6}"/>
              </a:ext>
            </a:extLst>
          </p:cNvPr>
          <p:cNvCxnSpPr/>
          <p:nvPr/>
        </p:nvCxnSpPr>
        <p:spPr>
          <a:xfrm>
            <a:off x="8932305" y="2292073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C38AE0-86DA-42A2-89CF-254C988EFF67}"/>
              </a:ext>
            </a:extLst>
          </p:cNvPr>
          <p:cNvSpPr txBox="1"/>
          <p:nvPr/>
        </p:nvSpPr>
        <p:spPr>
          <a:xfrm>
            <a:off x="8111992" y="2335446"/>
            <a:ext cx="968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>
                <a:latin typeface="Consolas" panose="020B0609020204030204" pitchFamily="49" charset="0"/>
                <a:cs typeface="Courier New" panose="02070309020205020404" pitchFamily="49" charset="0"/>
              </a:rPr>
              <a:t>=N-1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500BD-63AE-4F30-819C-0BF1341F7058}"/>
              </a:ext>
            </a:extLst>
          </p:cNvPr>
          <p:cNvSpPr txBox="1"/>
          <p:nvPr/>
        </p:nvSpPr>
        <p:spPr>
          <a:xfrm>
            <a:off x="7513824" y="2330498"/>
            <a:ext cx="531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>
                <a:latin typeface="Consolas" panose="020B0609020204030204" pitchFamily="49" charset="0"/>
                <a:cs typeface="Courier New" panose="02070309020205020404" pitchFamily="49" charset="0"/>
              </a:rPr>
              <a:t>……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751981-E252-45FC-AF30-61669D8158B7}"/>
              </a:ext>
            </a:extLst>
          </p:cNvPr>
          <p:cNvSpPr txBox="1"/>
          <p:nvPr/>
        </p:nvSpPr>
        <p:spPr>
          <a:xfrm>
            <a:off x="779152" y="2380943"/>
            <a:ext cx="45749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for(int 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 &lt; N; 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	c[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] = a[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] + b[</a:t>
            </a:r>
            <a:r>
              <a:rPr 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334638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4480-9981-486C-86B5-7DF8716B8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CUDA Libraries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F53EAC-2F62-43E8-A773-0F65E4DA8B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https://developer.nvidia.com/gpu-accelerated-libraries</a:t>
            </a:r>
          </a:p>
        </p:txBody>
      </p:sp>
    </p:spTree>
    <p:extLst>
      <p:ext uri="{BB962C8B-B14F-4D97-AF65-F5344CB8AC3E}">
        <p14:creationId xmlns:p14="http://schemas.microsoft.com/office/powerpoint/2010/main" val="11292834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3A61B-784D-46DE-B3AB-862FD643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Libraries – NVIDIA CUDA-X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E44525-9942-42D6-9E88-439C8D6D6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>
                <a:solidFill>
                  <a:srgbClr val="333333"/>
                </a:solidFill>
                <a:effectLst/>
                <a:latin typeface="DINWebPro"/>
              </a:rPr>
              <a:t>NVIDIA CUDA-X - collection of libraries for multiple application domains, from artificial intelligence (AI) to high performance computing (HPC).</a:t>
            </a:r>
          </a:p>
          <a:p>
            <a:r>
              <a:rPr lang="en-US"/>
              <a:t>Math, Algorithms, Image and Video, Deep Learning…</a:t>
            </a:r>
          </a:p>
          <a:p>
            <a:r>
              <a:rPr lang="en-US"/>
              <a:t>Get the most optimized algorithms</a:t>
            </a:r>
          </a:p>
          <a:p>
            <a:pPr lvl="1"/>
            <a:r>
              <a:rPr lang="en-US"/>
              <a:t>Optimized by experts</a:t>
            </a:r>
          </a:p>
          <a:p>
            <a:pPr lvl="1"/>
            <a:r>
              <a:rPr lang="en-US"/>
              <a:t>No need to write any kernel</a:t>
            </a: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3514E9-6082-4749-A8E8-D3CA012F5D6D}"/>
              </a:ext>
            </a:extLst>
          </p:cNvPr>
          <p:cNvSpPr txBox="1"/>
          <p:nvPr/>
        </p:nvSpPr>
        <p:spPr>
          <a:xfrm>
            <a:off x="3987104" y="4641741"/>
            <a:ext cx="5203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https://developer.nvidia.com/gpu-accelerated-libraries</a:t>
            </a:r>
          </a:p>
        </p:txBody>
      </p:sp>
    </p:spTree>
    <p:extLst>
      <p:ext uri="{BB962C8B-B14F-4D97-AF65-F5344CB8AC3E}">
        <p14:creationId xmlns:p14="http://schemas.microsoft.com/office/powerpoint/2010/main" val="135420283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7CFD92-9F5A-4BF4-8460-4AF196175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182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82A741-7192-447F-BC4F-22909F80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Libraries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C61E21-3216-4CBB-8A9F-CBFD5440F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many of you have used a library like:</a:t>
            </a:r>
          </a:p>
          <a:p>
            <a:pPr lvl="1"/>
            <a:r>
              <a:rPr lang="en-US"/>
              <a:t>BLAS (</a:t>
            </a:r>
            <a:r>
              <a:rPr lang="en-US" err="1"/>
              <a:t>OpenBLAS</a:t>
            </a:r>
            <a:r>
              <a:rPr lang="en-US"/>
              <a:t> </a:t>
            </a:r>
            <a:r>
              <a:rPr lang="en-US" err="1"/>
              <a:t>etc</a:t>
            </a:r>
            <a:r>
              <a:rPr lang="en-US"/>
              <a:t>)</a:t>
            </a:r>
          </a:p>
          <a:p>
            <a:pPr lvl="1"/>
            <a:r>
              <a:rPr lang="en-US"/>
              <a:t>FFTW</a:t>
            </a:r>
          </a:p>
          <a:p>
            <a:pPr lvl="1"/>
            <a:r>
              <a:rPr lang="en-US"/>
              <a:t>LAPACK</a:t>
            </a:r>
          </a:p>
          <a:p>
            <a:pPr lvl="1"/>
            <a:r>
              <a:rPr lang="en-US"/>
              <a:t>Intel MKL</a:t>
            </a:r>
          </a:p>
          <a:p>
            <a:pPr lvl="1"/>
            <a:r>
              <a:rPr lang="en-US"/>
              <a:t>FFMPEG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066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ACF49-7581-4A15-88E7-B243FDC18A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err="1"/>
              <a:t>cuBLAS</a:t>
            </a:r>
            <a:r>
              <a:rPr lang="en-US" sz="2000"/>
              <a:t> – GPU accelerated BLAS</a:t>
            </a:r>
          </a:p>
          <a:p>
            <a:r>
              <a:rPr lang="en-US" sz="2000" err="1"/>
              <a:t>cuFFT</a:t>
            </a:r>
            <a:r>
              <a:rPr lang="en-US" sz="2000"/>
              <a:t> – GPU accelerated FFT</a:t>
            </a:r>
          </a:p>
          <a:p>
            <a:r>
              <a:rPr lang="en-US" sz="2000" err="1"/>
              <a:t>cuSOLVER</a:t>
            </a:r>
            <a:r>
              <a:rPr lang="en-US" sz="2000"/>
              <a:t> – dense and sparse solvers</a:t>
            </a:r>
          </a:p>
          <a:p>
            <a:r>
              <a:rPr lang="en-US" sz="2000" err="1"/>
              <a:t>cuSPARSE</a:t>
            </a:r>
            <a:r>
              <a:rPr lang="en-US" sz="2000"/>
              <a:t> – BLAS for sparse</a:t>
            </a:r>
          </a:p>
          <a:p>
            <a:r>
              <a:rPr lang="en-US" sz="2000" err="1"/>
              <a:t>cuTENSOR</a:t>
            </a:r>
            <a:r>
              <a:rPr lang="en-US" sz="2000"/>
              <a:t> – Tensor linear algebra library</a:t>
            </a:r>
          </a:p>
          <a:p>
            <a:r>
              <a:rPr lang="en-US" sz="2000"/>
              <a:t>CUDA Math – GPU math functions</a:t>
            </a:r>
          </a:p>
          <a:p>
            <a:endParaRPr lang="en-US" sz="20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7A44EB-5196-4C13-B943-E14322F943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err="1"/>
              <a:t>cuDNN</a:t>
            </a:r>
            <a:r>
              <a:rPr lang="en-US" sz="2000"/>
              <a:t> – Library of primitives for deep neural networks</a:t>
            </a:r>
          </a:p>
          <a:p>
            <a:r>
              <a:rPr lang="en-US" sz="2000" err="1"/>
              <a:t>TensorRT</a:t>
            </a:r>
            <a:r>
              <a:rPr lang="en-US" sz="2000"/>
              <a:t> – Inference optimizer and runtime deployment</a:t>
            </a:r>
          </a:p>
          <a:p>
            <a:r>
              <a:rPr lang="en-US" sz="2000"/>
              <a:t>DALI – Decoding and augmenting images and videos</a:t>
            </a:r>
          </a:p>
          <a:p>
            <a:endParaRPr lang="en-US" sz="2000"/>
          </a:p>
          <a:p>
            <a:endParaRPr lang="en-US" sz="2000"/>
          </a:p>
          <a:p>
            <a:pPr marL="0" indent="0">
              <a:buNone/>
            </a:pPr>
            <a:r>
              <a:rPr lang="en-US" sz="2000"/>
              <a:t>(Not exhaustive list)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C45E8B-DD40-4C5E-87D5-5894D331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183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E5DD17-5CB8-4121-9976-27215E9D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Libraries</a:t>
            </a:r>
          </a:p>
        </p:txBody>
      </p:sp>
    </p:spTree>
    <p:extLst>
      <p:ext uri="{BB962C8B-B14F-4D97-AF65-F5344CB8AC3E}">
        <p14:creationId xmlns:p14="http://schemas.microsoft.com/office/powerpoint/2010/main" val="413822852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FA6C57-779E-4EBE-96C5-B742F24181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Thrust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6400B0B-8C3D-4989-9204-B4A6E2009F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0A0EF-69FC-4EAD-ACDE-741ABF817C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699000"/>
            <a:ext cx="2133600" cy="273050"/>
          </a:xfrm>
        </p:spPr>
        <p:txBody>
          <a:bodyPr/>
          <a:lstStyle/>
          <a:p>
            <a:fld id="{8A758EFE-665F-4341-B5B8-2DAEADA52F6C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3946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Thrust?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63" y="902369"/>
            <a:ext cx="8388495" cy="3690798"/>
          </a:xfrm>
        </p:spPr>
        <p:txBody>
          <a:bodyPr>
            <a:normAutofit lnSpcReduction="10000"/>
          </a:bodyPr>
          <a:lstStyle/>
          <a:p>
            <a:r>
              <a:rPr lang="en-US"/>
              <a:t>Open source High-Level Parallel Algorithms Library</a:t>
            </a:r>
          </a:p>
          <a:p>
            <a:endParaRPr lang="en-US"/>
          </a:p>
          <a:p>
            <a:r>
              <a:rPr lang="en-US"/>
              <a:t>Parallel Analog of the C++ Standard Template Library (STL)</a:t>
            </a:r>
          </a:p>
          <a:p>
            <a:endParaRPr lang="en-US"/>
          </a:p>
          <a:p>
            <a:r>
              <a:rPr lang="en-US"/>
              <a:t>Performance-Portable Abstraction Layer</a:t>
            </a:r>
          </a:p>
          <a:p>
            <a:endParaRPr lang="en-US"/>
          </a:p>
          <a:p>
            <a:r>
              <a:rPr lang="en-US"/>
              <a:t>Productive way to program CUDA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981508-BC50-4E89-84D0-C650BA1307A1}"/>
              </a:ext>
            </a:extLst>
          </p:cNvPr>
          <p:cNvSpPr txBox="1"/>
          <p:nvPr/>
        </p:nvSpPr>
        <p:spPr>
          <a:xfrm>
            <a:off x="2085974" y="4928295"/>
            <a:ext cx="7115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http://developer.download.nvidia.com/compute/developertrainingmaterials/presentations/cuda_language/Introduction_to_Thrust.pptx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DF81C6-4DDB-4C67-AA4E-711F9AB98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09E658-CC0A-434B-8E99-5F1F06F16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a review of C++ STL and Thrust Similarities, see:</a:t>
            </a:r>
            <a:br>
              <a:rPr lang="en-US"/>
            </a:br>
            <a:r>
              <a:rPr lang="en-US">
                <a:hlinkClick r:id="rId2"/>
              </a:rPr>
              <a:t>http://cs.boisestate.edu/~alark/thrust_intro/presentation.html#slide1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918572-41FA-486E-B82F-EF947B725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- Sort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122" y="755253"/>
            <a:ext cx="52828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&lt;thrust/</a:t>
            </a:r>
            <a:r>
              <a:rPr lang="en-US" sz="1200" err="1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host_vector.h</a:t>
            </a:r>
            <a:r>
              <a:rPr lang="en-US" sz="120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&lt;thrust/</a:t>
            </a:r>
            <a:r>
              <a:rPr lang="en-US" sz="1200" err="1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device_vector.h</a:t>
            </a:r>
            <a:r>
              <a:rPr lang="en-US" sz="120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&lt;thrust/</a:t>
            </a:r>
            <a:r>
              <a:rPr lang="en-US" sz="1200" err="1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sort.h</a:t>
            </a:r>
            <a:r>
              <a:rPr lang="en-US" sz="120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&lt;</a:t>
            </a:r>
            <a:r>
              <a:rPr lang="en-US" sz="1200" err="1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cstdlib</a:t>
            </a:r>
            <a:r>
              <a:rPr lang="en-US" sz="120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generate 32M random numbers on the host</a:t>
            </a:r>
          </a:p>
          <a:p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thrust</a:t>
            </a:r>
            <a:r>
              <a:rPr lang="sv-SE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host_vector</a:t>
            </a:r>
            <a:r>
              <a:rPr lang="sv-SE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sv-SE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h_vec</a:t>
            </a:r>
            <a:r>
              <a:rPr lang="sv-SE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32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20</a:t>
            </a:r>
            <a:r>
              <a:rPr lang="sv-SE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sv-SE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generate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h_vec</a:t>
            </a:r>
            <a:r>
              <a:rPr lang="en-US" sz="1200" b="1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h_vec</a:t>
            </a:r>
            <a:r>
              <a:rPr lang="en-US" sz="1200" b="1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transfer data to the device</a:t>
            </a: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device_vector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d_vec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h_vec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sort data on the device</a:t>
            </a: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sort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d_vec</a:t>
            </a:r>
            <a:r>
              <a:rPr lang="en-US" sz="1200" b="1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d_vec</a:t>
            </a:r>
            <a:r>
              <a:rPr lang="en-US" sz="1200" b="1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transfer data back to host</a:t>
            </a: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d_vec</a:t>
            </a:r>
            <a:r>
              <a:rPr lang="en-US" sz="1200" b="1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d_vec</a:t>
            </a:r>
            <a:r>
              <a:rPr lang="en-US" sz="1200" b="1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h_vec</a:t>
            </a:r>
            <a:r>
              <a:rPr lang="en-US" sz="1200" b="1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000" b="1"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0F9A3-6A75-4682-83A5-EC8119BD4E81}"/>
              </a:ext>
            </a:extLst>
          </p:cNvPr>
          <p:cNvSpPr txBox="1"/>
          <p:nvPr/>
        </p:nvSpPr>
        <p:spPr>
          <a:xfrm>
            <a:off x="2085974" y="4928295"/>
            <a:ext cx="7115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http://developer.download.nvidia.com/compute/developertrainingmaterials/presentations/cuda_language/Introduction_to_Thrust.pptx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- Reduce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122" y="908843"/>
            <a:ext cx="743664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&lt;thrust/</a:t>
            </a:r>
            <a:r>
              <a:rPr lang="en-US" sz="1200" err="1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host_vector.h</a:t>
            </a:r>
            <a:r>
              <a:rPr lang="en-US" sz="120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&lt;thrust/</a:t>
            </a:r>
            <a:r>
              <a:rPr lang="en-US" sz="1200" err="1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device_vector.h</a:t>
            </a:r>
            <a:r>
              <a:rPr lang="en-US" sz="120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&lt;thrust/</a:t>
            </a:r>
            <a:r>
              <a:rPr lang="en-US" sz="1200" err="1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generate.h</a:t>
            </a:r>
            <a:r>
              <a:rPr lang="en-US" sz="120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&lt;thrust/</a:t>
            </a:r>
            <a:r>
              <a:rPr lang="en-US" sz="1200" err="1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reduce.h</a:t>
            </a:r>
            <a:r>
              <a:rPr lang="en-US" sz="120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&lt;thrust/</a:t>
            </a:r>
            <a:r>
              <a:rPr lang="en-US" sz="1200" err="1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functional.h</a:t>
            </a:r>
            <a:r>
              <a:rPr lang="en-US" sz="120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&lt;algorithm&gt;</a:t>
            </a:r>
          </a:p>
          <a:p>
            <a:r>
              <a:rPr lang="en-US" sz="120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&lt;</a:t>
            </a:r>
            <a:r>
              <a:rPr lang="en-US" sz="1200" err="1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cstdlib</a:t>
            </a:r>
            <a:r>
              <a:rPr lang="en-US" sz="120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generate random data serially</a:t>
            </a:r>
          </a:p>
          <a:p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thrust</a:t>
            </a:r>
            <a:r>
              <a:rPr lang="sv-SE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host_vector</a:t>
            </a:r>
            <a:r>
              <a:rPr lang="sv-SE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sv-SE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h_vec</a:t>
            </a:r>
            <a:r>
              <a:rPr lang="sv-SE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</a:t>
            </a:r>
            <a:r>
              <a:rPr lang="sv-SE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sv-SE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std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generate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h_vec</a:t>
            </a:r>
            <a:r>
              <a:rPr lang="en-US" sz="1200" b="1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h_vec</a:t>
            </a:r>
            <a:r>
              <a:rPr lang="en-US" sz="1200" b="1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transfer to device and compute sum</a:t>
            </a: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device_vector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d_vec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h_vec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reduce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d_vec</a:t>
            </a:r>
            <a:r>
              <a:rPr lang="en-US" sz="1200" b="1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d_vec</a:t>
            </a:r>
            <a:r>
              <a:rPr lang="en-US" sz="1200" b="1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plus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0F9A3-6A75-4682-83A5-EC8119BD4E81}"/>
              </a:ext>
            </a:extLst>
          </p:cNvPr>
          <p:cNvSpPr txBox="1"/>
          <p:nvPr/>
        </p:nvSpPr>
        <p:spPr>
          <a:xfrm>
            <a:off x="2085974" y="4928295"/>
            <a:ext cx="7115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http://developer.download.nvidia.com/compute/developertrainingmaterials/presentations/cuda_language/Introduction_to_Thrust.pptx</a:t>
            </a:r>
          </a:p>
        </p:txBody>
      </p:sp>
    </p:spTree>
    <p:extLst>
      <p:ext uri="{BB962C8B-B14F-4D97-AF65-F5344CB8AC3E}">
        <p14:creationId xmlns:p14="http://schemas.microsoft.com/office/powerpoint/2010/main" val="296717585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Easy to Use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Distributed with CUDA Toolkit</a:t>
            </a:r>
          </a:p>
          <a:p>
            <a:r>
              <a:rPr lang="en-US"/>
              <a:t>Header-only library</a:t>
            </a:r>
          </a:p>
          <a:p>
            <a:r>
              <a:rPr lang="en-US"/>
              <a:t>Architecture agnostic</a:t>
            </a:r>
          </a:p>
          <a:p>
            <a:r>
              <a:rPr lang="en-US"/>
              <a:t>Just compile and run!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9595" y="2931515"/>
            <a:ext cx="541071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>
                <a:latin typeface="Consolas" panose="020B0609020204030204" pitchFamily="49" charset="0"/>
                <a:cs typeface="Courier New" charset="0"/>
              </a:rPr>
              <a:t>$ nvcc -O2 -arch=sm_20 program.cu -o program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A058D-E98F-4BD0-80FB-66B30972EAC7}"/>
              </a:ext>
            </a:extLst>
          </p:cNvPr>
          <p:cNvSpPr txBox="1"/>
          <p:nvPr/>
        </p:nvSpPr>
        <p:spPr>
          <a:xfrm>
            <a:off x="2085974" y="4928295"/>
            <a:ext cx="7115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http://developer.download.nvidia.com/compute/developertrainingmaterials/presentations/cuda_language/Introduction_to_Thrust.pptx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0BA0E8-C0F0-4906-8F91-182EB2150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6F5A4E-0916-460D-94FD-7B24BC94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Addition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66D7EB-4F17-4DAC-962C-6B430E235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Can be done in parallel – no dependency!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C84E939-52D6-4B7D-9113-31450DE5E9BB}"/>
              </a:ext>
            </a:extLst>
          </p:cNvPr>
          <p:cNvGraphicFramePr>
            <a:graphicFrameLocks noGrp="1"/>
          </p:cNvGraphicFramePr>
          <p:nvPr/>
        </p:nvGraphicFramePr>
        <p:xfrm>
          <a:off x="5696133" y="2194883"/>
          <a:ext cx="333248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195432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F3B131-28B3-417D-AD00-1C7E19E7BE9B}"/>
              </a:ext>
            </a:extLst>
          </p:cNvPr>
          <p:cNvGraphicFramePr>
            <a:graphicFrameLocks noGrp="1"/>
          </p:cNvGraphicFramePr>
          <p:nvPr/>
        </p:nvGraphicFramePr>
        <p:xfrm>
          <a:off x="5696132" y="2650961"/>
          <a:ext cx="3332480" cy="243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195432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2C8C57-8F77-4A23-8BB9-78F3B346167B}"/>
              </a:ext>
            </a:extLst>
          </p:cNvPr>
          <p:cNvGraphicFramePr>
            <a:graphicFrameLocks noGrp="1"/>
          </p:cNvGraphicFramePr>
          <p:nvPr/>
        </p:nvGraphicFramePr>
        <p:xfrm>
          <a:off x="5690381" y="3105659"/>
          <a:ext cx="3332480" cy="243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16023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sp>
        <p:nvSpPr>
          <p:cNvPr id="8" name="Cross 7">
            <a:extLst>
              <a:ext uri="{FF2B5EF4-FFF2-40B4-BE49-F238E27FC236}">
                <a16:creationId xmlns:a16="http://schemas.microsoft.com/office/drawing/2014/main" id="{3446BB54-925E-4523-B57B-29C8E873ECC4}"/>
              </a:ext>
            </a:extLst>
          </p:cNvPr>
          <p:cNvSpPr/>
          <p:nvPr/>
        </p:nvSpPr>
        <p:spPr>
          <a:xfrm>
            <a:off x="7277172" y="2457681"/>
            <a:ext cx="170401" cy="174322"/>
          </a:xfrm>
          <a:prstGeom prst="plus">
            <a:avLst>
              <a:gd name="adj" fmla="val 3947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AD99264A-AAFA-4D0C-811C-673B9D19F864}"/>
              </a:ext>
            </a:extLst>
          </p:cNvPr>
          <p:cNvSpPr/>
          <p:nvPr/>
        </p:nvSpPr>
        <p:spPr>
          <a:xfrm>
            <a:off x="7250645" y="2842608"/>
            <a:ext cx="223456" cy="281781"/>
          </a:xfrm>
          <a:prstGeom prst="mathEqual">
            <a:avLst>
              <a:gd name="adj1" fmla="val 17259"/>
              <a:gd name="adj2" fmla="val 1176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AFD847-0047-4499-9FAD-62ECE389A8F6}"/>
              </a:ext>
            </a:extLst>
          </p:cNvPr>
          <p:cNvCxnSpPr/>
          <p:nvPr/>
        </p:nvCxnSpPr>
        <p:spPr>
          <a:xfrm>
            <a:off x="8932305" y="2292073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12A557-A6DA-4987-A621-0C462774782E}"/>
              </a:ext>
            </a:extLst>
          </p:cNvPr>
          <p:cNvCxnSpPr/>
          <p:nvPr/>
        </p:nvCxnSpPr>
        <p:spPr>
          <a:xfrm>
            <a:off x="8711300" y="2292073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B730EF-BDCF-4442-9408-1E4ACF787773}"/>
              </a:ext>
            </a:extLst>
          </p:cNvPr>
          <p:cNvCxnSpPr/>
          <p:nvPr/>
        </p:nvCxnSpPr>
        <p:spPr>
          <a:xfrm>
            <a:off x="8514308" y="2292073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D780AD-72BF-469E-B96E-33F0AAD94C2E}"/>
              </a:ext>
            </a:extLst>
          </p:cNvPr>
          <p:cNvCxnSpPr/>
          <p:nvPr/>
        </p:nvCxnSpPr>
        <p:spPr>
          <a:xfrm>
            <a:off x="8293303" y="2292073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8559D0-9789-4702-B0B3-B1C83901991D}"/>
              </a:ext>
            </a:extLst>
          </p:cNvPr>
          <p:cNvCxnSpPr/>
          <p:nvPr/>
        </p:nvCxnSpPr>
        <p:spPr>
          <a:xfrm>
            <a:off x="8093860" y="2292073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24C475-24E7-484E-80BD-5A148DB5EB56}"/>
              </a:ext>
            </a:extLst>
          </p:cNvPr>
          <p:cNvCxnSpPr/>
          <p:nvPr/>
        </p:nvCxnSpPr>
        <p:spPr>
          <a:xfrm>
            <a:off x="7872855" y="2292073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27EBBE-4A24-40F2-A66F-45C7C4631151}"/>
              </a:ext>
            </a:extLst>
          </p:cNvPr>
          <p:cNvCxnSpPr/>
          <p:nvPr/>
        </p:nvCxnSpPr>
        <p:spPr>
          <a:xfrm>
            <a:off x="7675863" y="2292073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A29E47-3308-41C6-960E-626584C40EB7}"/>
              </a:ext>
            </a:extLst>
          </p:cNvPr>
          <p:cNvCxnSpPr/>
          <p:nvPr/>
        </p:nvCxnSpPr>
        <p:spPr>
          <a:xfrm>
            <a:off x="7454858" y="2292073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A79B3D-CC25-4F5A-8B89-360F45F77B0E}"/>
              </a:ext>
            </a:extLst>
          </p:cNvPr>
          <p:cNvCxnSpPr/>
          <p:nvPr/>
        </p:nvCxnSpPr>
        <p:spPr>
          <a:xfrm>
            <a:off x="7264725" y="2289946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433B54-835C-403A-8FD5-BDEEA3E04073}"/>
              </a:ext>
            </a:extLst>
          </p:cNvPr>
          <p:cNvCxnSpPr/>
          <p:nvPr/>
        </p:nvCxnSpPr>
        <p:spPr>
          <a:xfrm>
            <a:off x="7043720" y="2289946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DC6F74-0D23-48D6-8904-0C1DFA7DF249}"/>
              </a:ext>
            </a:extLst>
          </p:cNvPr>
          <p:cNvCxnSpPr/>
          <p:nvPr/>
        </p:nvCxnSpPr>
        <p:spPr>
          <a:xfrm>
            <a:off x="6846728" y="2289946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8327E-3D91-4466-9F40-E9BBCCDBD463}"/>
              </a:ext>
            </a:extLst>
          </p:cNvPr>
          <p:cNvCxnSpPr/>
          <p:nvPr/>
        </p:nvCxnSpPr>
        <p:spPr>
          <a:xfrm>
            <a:off x="6625723" y="2289946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F239D5-DE42-4209-9DF3-03CD6E6BB368}"/>
              </a:ext>
            </a:extLst>
          </p:cNvPr>
          <p:cNvCxnSpPr/>
          <p:nvPr/>
        </p:nvCxnSpPr>
        <p:spPr>
          <a:xfrm>
            <a:off x="6426280" y="2289946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45E659-EAC1-4C40-AD4F-5582A6E82072}"/>
              </a:ext>
            </a:extLst>
          </p:cNvPr>
          <p:cNvCxnSpPr/>
          <p:nvPr/>
        </p:nvCxnSpPr>
        <p:spPr>
          <a:xfrm>
            <a:off x="6205275" y="2289946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827EAF-28E6-464E-8073-C738362A6DC8}"/>
              </a:ext>
            </a:extLst>
          </p:cNvPr>
          <p:cNvCxnSpPr/>
          <p:nvPr/>
        </p:nvCxnSpPr>
        <p:spPr>
          <a:xfrm>
            <a:off x="6008283" y="2289946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E1C37F9-6A24-4640-BABC-66B2664E74E6}"/>
              </a:ext>
            </a:extLst>
          </p:cNvPr>
          <p:cNvCxnSpPr/>
          <p:nvPr/>
        </p:nvCxnSpPr>
        <p:spPr>
          <a:xfrm>
            <a:off x="5787278" y="2289946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53299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9B6EA5-603D-4077-A5C4-9BD74A9FB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967AD2-58F9-4EA0-91FA-E739B6AC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should I use Thrust?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/>
              <a:t>Productivity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Containers</a:t>
            </a:r>
          </a:p>
          <a:p>
            <a:pPr lvl="1"/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</a:rPr>
              <a:t>host_vector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</a:rPr>
              <a:t>device_vector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endParaRPr lang="en-US"/>
          </a:p>
          <a:p>
            <a:r>
              <a:rPr lang="en-US"/>
              <a:t>Memory Management</a:t>
            </a:r>
          </a:p>
          <a:p>
            <a:pPr lvl="1"/>
            <a:r>
              <a:rPr lang="en-US"/>
              <a:t>Allocation</a:t>
            </a:r>
          </a:p>
          <a:p>
            <a:pPr lvl="1"/>
            <a:r>
              <a:rPr lang="en-US"/>
              <a:t>Transfers</a:t>
            </a:r>
          </a:p>
          <a:p>
            <a:endParaRPr lang="en-US"/>
          </a:p>
          <a:p>
            <a:r>
              <a:rPr lang="en-US"/>
              <a:t>Algorithm Selection</a:t>
            </a:r>
          </a:p>
          <a:p>
            <a:pPr lvl="1"/>
            <a:r>
              <a:rPr lang="en-US"/>
              <a:t>Location is implicit</a:t>
            </a:r>
          </a:p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24952" y="1165162"/>
            <a:ext cx="44362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allocate host vector with two elements</a:t>
            </a:r>
          </a:p>
          <a:p>
            <a:r>
              <a:rPr lang="sv-SE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sv-SE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host_vector</a:t>
            </a:r>
            <a:r>
              <a:rPr lang="sv-SE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sv-SE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sv-SE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h_vec</a:t>
            </a:r>
            <a:r>
              <a:rPr lang="sv-SE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v-SE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sv-SE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host data to device memory</a:t>
            </a: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device_vector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d_vec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h_vec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write device values from the host</a:t>
            </a:r>
          </a:p>
          <a:p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d_vec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27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d_vec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13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read device values from the host</a:t>
            </a:r>
          </a:p>
          <a:p>
            <a:r>
              <a:rPr lang="fr-FR" sz="1200" b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</a:t>
            </a:r>
            <a:r>
              <a:rPr lang="fr-FR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d_vec</a:t>
            </a:r>
            <a:r>
              <a:rPr lang="fr-FR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fr-FR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fr-FR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fr-FR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fr-FR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d_vec</a:t>
            </a:r>
            <a:r>
              <a:rPr lang="fr-FR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fr-FR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fr-FR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  <a:endParaRPr lang="fr-FR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invoke algorithm on device</a:t>
            </a: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sort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d_vec</a:t>
            </a:r>
            <a:r>
              <a:rPr lang="en-US" sz="1200" b="1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d_vec</a:t>
            </a:r>
            <a:r>
              <a:rPr lang="en-US" sz="1200" b="1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memory automatically released</a:t>
            </a:r>
          </a:p>
          <a:p>
            <a:endParaRPr lang="en-US" sz="1000" b="1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CD0DF-D05D-4073-A145-77C41D84CB67}"/>
              </a:ext>
            </a:extLst>
          </p:cNvPr>
          <p:cNvSpPr txBox="1"/>
          <p:nvPr/>
        </p:nvSpPr>
        <p:spPr>
          <a:xfrm>
            <a:off x="2085974" y="4928295"/>
            <a:ext cx="7115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http://developer.download.nvidia.com/compute/developertrainingmaterials/presentations/cuda_language/Introduction_to_Thrust.pptx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B6C2A0-14D6-4C54-A350-BDA5863B4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192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09BB5-E053-4C31-BD73-15B43422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Thrust - Memory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7C285-5C0A-4B49-A92C-0E7487958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lnSpc>
                <a:spcPct val="110000"/>
              </a:lnSpc>
            </a:pPr>
            <a:r>
              <a:rPr lang="en-US" b="0" i="0">
                <a:solidFill>
                  <a:srgbClr val="3F3F3F"/>
                </a:solidFill>
                <a:effectLst/>
                <a:latin typeface="Lucida Grande"/>
              </a:rPr>
              <a:t>With raw CUDA, you have to deal with a lot of low-level memory management.</a:t>
            </a:r>
          </a:p>
          <a:p>
            <a:pPr algn="l">
              <a:lnSpc>
                <a:spcPct val="150000"/>
              </a:lnSpc>
            </a:pPr>
            <a:endParaRPr lang="en-US" b="0" i="0">
              <a:solidFill>
                <a:srgbClr val="3F3F3F"/>
              </a:solidFill>
              <a:effectLst/>
              <a:latin typeface="Lucida Grande"/>
            </a:endParaRPr>
          </a:p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F3F3F"/>
                </a:solidFill>
                <a:effectLst/>
                <a:latin typeface="Lucida Grande"/>
              </a:rPr>
              <a:t>With Thrust, let the library do the work for you.</a:t>
            </a:r>
          </a:p>
          <a:p>
            <a:pPr marL="0" indent="0">
              <a:lnSpc>
                <a:spcPct val="150000"/>
              </a:lnSpc>
              <a:buNone/>
            </a:pPr>
            <a:br>
              <a:rPr lang="en-US" b="0" i="0">
                <a:solidFill>
                  <a:srgbClr val="3F3F3F"/>
                </a:solidFill>
                <a:effectLst/>
                <a:latin typeface="Lucida Grande"/>
              </a:rPr>
            </a:br>
            <a:endParaRPr lang="en-US" b="0" i="0">
              <a:solidFill>
                <a:srgbClr val="3F3F3F"/>
              </a:solidFill>
              <a:effectLst/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5A077-042E-4FC0-9585-8BAE50508C1D}"/>
              </a:ext>
            </a:extLst>
          </p:cNvPr>
          <p:cNvSpPr txBox="1"/>
          <p:nvPr/>
        </p:nvSpPr>
        <p:spPr>
          <a:xfrm>
            <a:off x="2336899" y="4835921"/>
            <a:ext cx="68071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/>
              <a:t>http://cs.boisestate.edu/~alark/thrust_intro/presentation.html#slide17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B2345-021F-4DE2-8033-C9FC5C13F3E6}"/>
              </a:ext>
            </a:extLst>
          </p:cNvPr>
          <p:cNvSpPr txBox="1"/>
          <p:nvPr/>
        </p:nvSpPr>
        <p:spPr>
          <a:xfrm>
            <a:off x="779560" y="1794510"/>
            <a:ext cx="83358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cudaMalloc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**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devPtr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size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cudaMemcpy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size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direction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cudaFree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devPtr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...</a:t>
            </a:r>
            <a:endParaRPr lang="en-US" sz="105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1B4AB-B8E1-47BF-97E4-0C270D87FE14}"/>
              </a:ext>
            </a:extLst>
          </p:cNvPr>
          <p:cNvSpPr txBox="1"/>
          <p:nvPr/>
        </p:nvSpPr>
        <p:spPr>
          <a:xfrm>
            <a:off x="779560" y="3032120"/>
            <a:ext cx="72285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host_vector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h_nums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1024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device_vector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d_nums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from host to device</a:t>
            </a:r>
          </a:p>
          <a:p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d_nums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h_nums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calls </a:t>
            </a:r>
            <a:r>
              <a:rPr lang="en-US" sz="1200" b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cudaMemcpy</a:t>
            </a: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 background</a:t>
            </a:r>
          </a:p>
          <a:p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 some number crunching on the GPU…</a:t>
            </a:r>
          </a:p>
          <a:p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copy from device to host</a:t>
            </a:r>
          </a:p>
          <a:p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h_nums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d_nums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05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50665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/>
              <a:t>Productivity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/>
              <a:t>Large set of algorithms</a:t>
            </a:r>
          </a:p>
          <a:p>
            <a:pPr lvl="1"/>
            <a:r>
              <a:rPr lang="en-US"/>
              <a:t>~75 functions</a:t>
            </a:r>
          </a:p>
          <a:p>
            <a:pPr lvl="1"/>
            <a:r>
              <a:rPr lang="en-US"/>
              <a:t>~125 variations</a:t>
            </a:r>
          </a:p>
          <a:p>
            <a:pPr lvl="1"/>
            <a:endParaRPr lang="en-US"/>
          </a:p>
          <a:p>
            <a:r>
              <a:rPr lang="en-US"/>
              <a:t>Flexible</a:t>
            </a:r>
          </a:p>
          <a:p>
            <a:pPr lvl="1"/>
            <a:r>
              <a:rPr lang="en-US"/>
              <a:t>User-defined types</a:t>
            </a:r>
          </a:p>
          <a:p>
            <a:pPr lvl="1"/>
            <a:r>
              <a:rPr lang="en-US"/>
              <a:t>User-defined operators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3885352"/>
              </p:ext>
            </p:extLst>
          </p:nvPr>
        </p:nvGraphicFramePr>
        <p:xfrm>
          <a:off x="4379119" y="1278732"/>
          <a:ext cx="3536157" cy="2668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070">
                <a:tc>
                  <a:txBody>
                    <a:bodyPr/>
                    <a:lstStyle/>
                    <a:p>
                      <a:r>
                        <a:rPr lang="en-US" sz="1200"/>
                        <a:t>Algorithm</a:t>
                      </a:r>
                    </a:p>
                  </a:txBody>
                  <a:tcPr marL="50092" marR="50092" marT="33395" marB="33395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Description</a:t>
                      </a:r>
                    </a:p>
                  </a:txBody>
                  <a:tcPr marL="50092" marR="50092" marT="33395" marB="3339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189"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chemeClr val="tx1"/>
                          </a:solidFill>
                        </a:rPr>
                        <a:t>reduce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0092" marR="50092" marT="33395" marB="33395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Sum of a sequence</a:t>
                      </a:r>
                    </a:p>
                  </a:txBody>
                  <a:tcPr marL="50092" marR="50092" marT="33395" marB="3339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18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</a:rPr>
                        <a:t>find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0092" marR="50092" marT="33395" marB="33395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First</a:t>
                      </a:r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position of a value in a sequence</a:t>
                      </a:r>
                    </a:p>
                  </a:txBody>
                  <a:tcPr marL="50092" marR="50092" marT="33395" marB="3339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189"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chemeClr val="tx1"/>
                          </a:solidFill>
                        </a:rPr>
                        <a:t>mismatch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0092" marR="50092" marT="33395" marB="33395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First position where two sequences differ</a:t>
                      </a:r>
                    </a:p>
                  </a:txBody>
                  <a:tcPr marL="50092" marR="50092" marT="33395" marB="3339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189">
                <a:tc>
                  <a:txBody>
                    <a:bodyPr/>
                    <a:lstStyle/>
                    <a:p>
                      <a:r>
                        <a:rPr lang="en-US" sz="1000" b="1" err="1">
                          <a:solidFill>
                            <a:schemeClr val="tx1"/>
                          </a:solidFill>
                        </a:rPr>
                        <a:t>inner_product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0092" marR="50092" marT="33395" marB="33395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Dot product of two sequences</a:t>
                      </a:r>
                    </a:p>
                  </a:txBody>
                  <a:tcPr marL="50092" marR="50092" marT="33395" marB="3339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189"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chemeClr val="tx1"/>
                          </a:solidFill>
                        </a:rPr>
                        <a:t>equal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0092" marR="50092" marT="33395" marB="33395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Whether two sequences are equal</a:t>
                      </a:r>
                    </a:p>
                  </a:txBody>
                  <a:tcPr marL="50092" marR="50092" marT="33395" marB="3339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18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err="1">
                          <a:solidFill>
                            <a:schemeClr val="tx1"/>
                          </a:solidFill>
                        </a:rPr>
                        <a:t>min_element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0092" marR="50092" marT="33395" marB="33395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Position of the smallest value</a:t>
                      </a:r>
                    </a:p>
                  </a:txBody>
                  <a:tcPr marL="50092" marR="50092" marT="33395" marB="3339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18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</a:rPr>
                        <a:t>count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0092" marR="50092" marT="33395" marB="33395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Number of instances of a value</a:t>
                      </a:r>
                    </a:p>
                  </a:txBody>
                  <a:tcPr marL="50092" marR="50092" marT="33395" marB="3339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18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err="1">
                          <a:solidFill>
                            <a:schemeClr val="tx1"/>
                          </a:solidFill>
                        </a:rPr>
                        <a:t>is_sorted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0092" marR="50092" marT="33395" marB="33395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Whether sequence is in sorted order</a:t>
                      </a:r>
                    </a:p>
                  </a:txBody>
                  <a:tcPr marL="50092" marR="50092" marT="33395" marB="3339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18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err="1">
                          <a:solidFill>
                            <a:schemeClr val="tx1"/>
                          </a:solidFill>
                        </a:rPr>
                        <a:t>transform_reduce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0092" marR="50092" marT="33395" marB="33395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Sum of transformed sequence</a:t>
                      </a:r>
                    </a:p>
                  </a:txBody>
                  <a:tcPr marL="50092" marR="50092" marT="33395" marB="3339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56A08C-D128-4047-84BC-26BE766B03D0}"/>
              </a:ext>
            </a:extLst>
          </p:cNvPr>
          <p:cNvSpPr txBox="1"/>
          <p:nvPr/>
        </p:nvSpPr>
        <p:spPr>
          <a:xfrm>
            <a:off x="2085974" y="4928295"/>
            <a:ext cx="7115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http://developer.download.nvidia.com/compute/developertrainingmaterials/presentations/cuda_language/Introduction_to_Thrust.pptx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AA919-DCCA-455D-9758-F38F7585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194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FF139-1C15-415A-B3BF-FAF4546B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Thurst</a:t>
            </a:r>
            <a:r>
              <a:rPr lang="en-US"/>
              <a:t> – Template Algorithms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CDACD7-08CD-480B-A7CD-10293CA18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>
                <a:solidFill>
                  <a:srgbClr val="3F3F3F"/>
                </a:solidFill>
                <a:effectLst/>
                <a:latin typeface="Lucida Grande"/>
              </a:rPr>
              <a:t>With raw CUDA, you have to manage</a:t>
            </a:r>
          </a:p>
          <a:p>
            <a:pPr lvl="1"/>
            <a:r>
              <a:rPr lang="en-US" b="0" i="0">
                <a:solidFill>
                  <a:srgbClr val="3F3F3F"/>
                </a:solidFill>
                <a:effectLst/>
                <a:latin typeface="Lucida Grande"/>
              </a:rPr>
              <a:t>Grid and Block dimensions</a:t>
            </a:r>
          </a:p>
          <a:p>
            <a:pPr lvl="1"/>
            <a:r>
              <a:rPr lang="en-US" b="0" i="0">
                <a:solidFill>
                  <a:srgbClr val="3F3F3F"/>
                </a:solidFill>
                <a:effectLst/>
                <a:latin typeface="Lucida Grande"/>
              </a:rPr>
              <a:t>Optimal launch parameters for hardware</a:t>
            </a:r>
          </a:p>
          <a:p>
            <a:pPr lvl="1"/>
            <a:r>
              <a:rPr lang="en-US">
                <a:solidFill>
                  <a:srgbClr val="3F3F3F"/>
                </a:solidFill>
                <a:latin typeface="Lucida Grande"/>
              </a:rPr>
              <a:t>Other memory and related factors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0917C-3EC8-493C-B93C-85BED80F882C}"/>
              </a:ext>
            </a:extLst>
          </p:cNvPr>
          <p:cNvSpPr txBox="1"/>
          <p:nvPr/>
        </p:nvSpPr>
        <p:spPr>
          <a:xfrm>
            <a:off x="1197024" y="2805351"/>
            <a:ext cx="6749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call some device code</a:t>
            </a:r>
          </a:p>
          <a:p>
            <a:r>
              <a:rPr lang="en-US" sz="18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add_some_vectors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&lt;&lt;&lt;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dim3 </a:t>
            </a:r>
            <a:r>
              <a:rPr lang="en-US" sz="18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gridSize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dim3 </a:t>
            </a:r>
            <a:r>
              <a:rPr lang="en-US" sz="18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blockSize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&gt;&gt;&gt;(</a:t>
            </a:r>
            <a:endParaRPr lang="en-US" sz="18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in2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</a:p>
          <a:p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35250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AA919-DCCA-455D-9758-F38F7585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195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FF139-1C15-415A-B3BF-FAF4546B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Thurst</a:t>
            </a:r>
            <a:r>
              <a:rPr lang="en-US"/>
              <a:t> – Template Algorithms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CDACD7-08CD-480B-A7CD-10293CA18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>
                <a:solidFill>
                  <a:srgbClr val="3F3F3F"/>
                </a:solidFill>
                <a:effectLst/>
                <a:latin typeface="Lucida Grande"/>
              </a:rPr>
              <a:t>With Thrust, use template algorithms!</a:t>
            </a:r>
          </a:p>
          <a:p>
            <a:pPr lvl="1"/>
            <a:r>
              <a:rPr lang="en-US" b="0" i="0">
                <a:solidFill>
                  <a:srgbClr val="3F3F3F"/>
                </a:solidFill>
                <a:effectLst/>
                <a:latin typeface="Lucida Grande"/>
              </a:rPr>
              <a:t>Logic for grid/block dimensions is contained in the library, so let it make smart guesses on what to use.</a:t>
            </a:r>
          </a:p>
          <a:p>
            <a:pPr marL="0" indent="0">
              <a:buNone/>
            </a:pPr>
            <a:br>
              <a:rPr lang="en-US" b="0" i="0">
                <a:solidFill>
                  <a:srgbClr val="3F3F3F"/>
                </a:solidFill>
                <a:effectLst/>
                <a:latin typeface="Lucida Grande"/>
              </a:rPr>
            </a:b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0917C-3EC8-493C-B93C-85BED80F882C}"/>
              </a:ext>
            </a:extLst>
          </p:cNvPr>
          <p:cNvSpPr txBox="1"/>
          <p:nvPr/>
        </p:nvSpPr>
        <p:spPr>
          <a:xfrm>
            <a:off x="1197024" y="2486805"/>
            <a:ext cx="67499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device_vector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d_src1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d_src2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d_dst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8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8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transform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d_src1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d_src1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endParaRPr lang="en-US" sz="18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d_src2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endParaRPr lang="en-US" sz="18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</a:t>
            </a:r>
            <a:r>
              <a:rPr lang="en-US" sz="18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d_dst</a:t>
            </a:r>
            <a:r>
              <a:rPr lang="en-US" sz="1800" b="1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endParaRPr lang="en-US" sz="18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</a:t>
            </a:r>
            <a:r>
              <a:rPr lang="en-US" sz="18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addFunc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sz="18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functor!</a:t>
            </a:r>
            <a:endParaRPr 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607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AA919-DCCA-455D-9758-F38F7585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196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FF139-1C15-415A-B3BF-FAF4546B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Thurst</a:t>
            </a:r>
            <a:r>
              <a:rPr lang="en-US"/>
              <a:t> – Template Algorithms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CDACD7-08CD-480B-A7CD-10293CA18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b="0" i="0">
                <a:solidFill>
                  <a:srgbClr val="3F3F3F"/>
                </a:solidFill>
                <a:effectLst/>
                <a:latin typeface="Lucida Grande"/>
              </a:rPr>
              <a:t>Many built-in algorithms to use on the GPU</a:t>
            </a:r>
          </a:p>
          <a:p>
            <a:pPr algn="l"/>
            <a:r>
              <a:rPr lang="en-US" sz="1800" b="0" i="0">
                <a:solidFill>
                  <a:srgbClr val="3F3F3F"/>
                </a:solidFill>
                <a:effectLst/>
                <a:latin typeface="Lucida Grande"/>
              </a:rPr>
              <a:t>Most of the algorithms are modeled after the STL algorithms for familiarity.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0917C-3EC8-493C-B93C-85BED80F882C}"/>
              </a:ext>
            </a:extLst>
          </p:cNvPr>
          <p:cNvSpPr txBox="1"/>
          <p:nvPr/>
        </p:nvSpPr>
        <p:spPr>
          <a:xfrm>
            <a:off x="2415034" y="1675989"/>
            <a:ext cx="634320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find_if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Predicate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src_begin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src_end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dst_begin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copy_if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src_begin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src_end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dst_begin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Predicate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count_if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Predicate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equal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src1_begin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src1_end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src2_begin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min_element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Cmp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max_element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Cmp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merge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src1_begin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src1_end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src2_begin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src2_end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dst_begin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sort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Cmp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Map/Reduce   (transform === map)</a:t>
            </a: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transform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src1_begin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src1_end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src2_begin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dst_begin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BinaryOp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reduce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end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BinaryOp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... and many more ...</a:t>
            </a:r>
            <a:endParaRPr lang="en-US" sz="12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26200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2403872" y="942976"/>
          <a:ext cx="4336256" cy="3906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/>
              <a:t>Interoperability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0C5D5-1E51-4305-9614-73CBA21165DD}"/>
              </a:ext>
            </a:extLst>
          </p:cNvPr>
          <p:cNvSpPr txBox="1"/>
          <p:nvPr/>
        </p:nvSpPr>
        <p:spPr>
          <a:xfrm>
            <a:off x="2085974" y="4928295"/>
            <a:ext cx="7115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http://developer.download.nvidia.com/compute/developertrainingmaterials/presentations/cuda_language/Introduction_to_Thrust.pptx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Support for CUDA, TBB and </a:t>
            </a:r>
            <a:r>
              <a:rPr lang="en-US" err="1"/>
              <a:t>OpenMP</a:t>
            </a:r>
            <a:endParaRPr lang="en-US"/>
          </a:p>
          <a:p>
            <a:pPr lvl="1"/>
            <a:r>
              <a:rPr lang="en-US"/>
              <a:t>Just recompile!</a:t>
            </a:r>
          </a:p>
          <a:p>
            <a:pPr lvl="1"/>
            <a:endParaRPr lang="en-US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614488" y="2684628"/>
            <a:ext cx="6010019" cy="1592745"/>
            <a:chOff x="990600" y="3733800"/>
            <a:chExt cx="7543800" cy="1548558"/>
          </a:xfrm>
        </p:grpSpPr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990600" y="3733800"/>
              <a:ext cx="3429000" cy="1548557"/>
              <a:chOff x="1143000" y="3733800"/>
              <a:chExt cx="2895600" cy="1548557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143000" y="3733800"/>
                <a:ext cx="2895600" cy="154855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350" b="1">
                    <a:cs typeface="Courier New" pitchFamily="49" charset="0"/>
                  </a:rPr>
                  <a:t>GeForce GTX 280</a:t>
                </a:r>
              </a:p>
              <a:p>
                <a:pPr>
                  <a:defRPr/>
                </a:pPr>
                <a:endParaRPr lang="en-US" sz="1200" b="1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defRPr/>
                </a:pPr>
                <a:r>
                  <a:rPr lang="en-US" sz="1200" b="1">
                    <a:latin typeface="Courier New" pitchFamily="49" charset="0"/>
                    <a:cs typeface="Courier New" pitchFamily="49" charset="0"/>
                  </a:rPr>
                  <a:t>$ time ./</a:t>
                </a:r>
                <a:r>
                  <a:rPr lang="en-US" sz="1200" b="1" err="1">
                    <a:latin typeface="Courier New" pitchFamily="49" charset="0"/>
                    <a:cs typeface="Courier New" pitchFamily="49" charset="0"/>
                  </a:rPr>
                  <a:t>monte_carlo</a:t>
                </a:r>
                <a:endParaRPr lang="en-US" sz="1200" b="1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defRPr/>
                </a:pPr>
                <a:r>
                  <a:rPr lang="en-US" sz="1200" b="1">
                    <a:latin typeface="Courier New" pitchFamily="49" charset="0"/>
                    <a:cs typeface="Courier New" pitchFamily="49" charset="0"/>
                  </a:rPr>
                  <a:t>pi is approximately 3.14159</a:t>
                </a:r>
              </a:p>
              <a:p>
                <a:pPr>
                  <a:defRPr/>
                </a:pPr>
                <a:endParaRPr lang="en-US" sz="1200" b="1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defRPr/>
                </a:pPr>
                <a:r>
                  <a:rPr lang="en-US" sz="1200" b="1">
                    <a:latin typeface="Courier New" pitchFamily="49" charset="0"/>
                    <a:cs typeface="Courier New" pitchFamily="49" charset="0"/>
                  </a:rPr>
                  <a:t>real	0m6.190s</a:t>
                </a:r>
              </a:p>
              <a:p>
                <a:pPr>
                  <a:defRPr/>
                </a:pPr>
                <a:r>
                  <a:rPr lang="en-US" sz="1200" b="1">
                    <a:latin typeface="Courier New" pitchFamily="49" charset="0"/>
                    <a:cs typeface="Courier New" pitchFamily="49" charset="0"/>
                  </a:rPr>
                  <a:t>user	0m6.052s</a:t>
                </a:r>
              </a:p>
              <a:p>
                <a:pPr>
                  <a:defRPr/>
                </a:pPr>
                <a:r>
                  <a:rPr lang="en-US" sz="1200" b="1">
                    <a:latin typeface="Courier New" pitchFamily="49" charset="0"/>
                    <a:cs typeface="Courier New" pitchFamily="49" charset="0"/>
                  </a:rPr>
                  <a:t>sys	0m0.116s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143000" y="3733800"/>
                <a:ext cx="2895600" cy="291757"/>
              </a:xfrm>
              <a:prstGeom prst="rect">
                <a:avLst/>
              </a:prstGeom>
              <a:solidFill>
                <a:srgbClr val="5A8B25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1350" b="1">
                    <a:cs typeface="Courier New" pitchFamily="49" charset="0"/>
                  </a:rPr>
                  <a:t>NVIDA GeForce GTX 580</a:t>
                </a:r>
              </a:p>
            </p:txBody>
          </p:sp>
        </p:grpSp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5105400" y="3733801"/>
              <a:ext cx="3429000" cy="1548557"/>
              <a:chOff x="5029200" y="3733801"/>
              <a:chExt cx="3276600" cy="1548557"/>
            </a:xfrm>
          </p:grpSpPr>
          <p:sp>
            <p:nvSpPr>
              <p:cNvPr id="7" name="TextBox 3"/>
              <p:cNvSpPr txBox="1"/>
              <p:nvPr/>
            </p:nvSpPr>
            <p:spPr>
              <a:xfrm>
                <a:off x="5029200" y="3733801"/>
                <a:ext cx="3276600" cy="154855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350" b="1">
                    <a:cs typeface="Courier New" pitchFamily="49" charset="0"/>
                  </a:rPr>
                  <a:t>Core2 Quad Q6600</a:t>
                </a:r>
              </a:p>
              <a:p>
                <a:pPr>
                  <a:defRPr/>
                </a:pPr>
                <a:endParaRPr lang="en-US" sz="1200" b="1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defRPr/>
                </a:pPr>
                <a:r>
                  <a:rPr lang="en-US" sz="1200" b="1">
                    <a:latin typeface="Courier New" pitchFamily="49" charset="0"/>
                    <a:cs typeface="Courier New" pitchFamily="49" charset="0"/>
                  </a:rPr>
                  <a:t>$ time ./</a:t>
                </a:r>
                <a:r>
                  <a:rPr lang="en-US" sz="1200" b="1" err="1">
                    <a:latin typeface="Courier New" pitchFamily="49" charset="0"/>
                    <a:cs typeface="Courier New" pitchFamily="49" charset="0"/>
                  </a:rPr>
                  <a:t>monte_carlo</a:t>
                </a:r>
                <a:r>
                  <a:rPr lang="en-US" sz="1200" b="1">
                    <a:latin typeface="Courier New" pitchFamily="49" charset="0"/>
                    <a:cs typeface="Courier New" pitchFamily="49" charset="0"/>
                  </a:rPr>
                  <a:t> </a:t>
                </a:r>
              </a:p>
              <a:p>
                <a:pPr>
                  <a:defRPr/>
                </a:pPr>
                <a:r>
                  <a:rPr lang="en-US" sz="1200" b="1">
                    <a:latin typeface="Courier New" pitchFamily="49" charset="0"/>
                    <a:cs typeface="Courier New" pitchFamily="49" charset="0"/>
                  </a:rPr>
                  <a:t>pi is approximately 3.14159</a:t>
                </a:r>
              </a:p>
              <a:p>
                <a:pPr>
                  <a:defRPr/>
                </a:pPr>
                <a:endParaRPr lang="en-US" sz="1200" b="1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defRPr/>
                </a:pPr>
                <a:r>
                  <a:rPr lang="en-US" sz="1200" b="1">
                    <a:latin typeface="Courier New" pitchFamily="49" charset="0"/>
                    <a:cs typeface="Courier New" pitchFamily="49" charset="0"/>
                  </a:rPr>
                  <a:t>real	1m26.217s</a:t>
                </a:r>
              </a:p>
              <a:p>
                <a:pPr>
                  <a:defRPr/>
                </a:pPr>
                <a:r>
                  <a:rPr lang="en-US" sz="1200" b="1">
                    <a:latin typeface="Courier New" pitchFamily="49" charset="0"/>
                    <a:cs typeface="Courier New" pitchFamily="49" charset="0"/>
                  </a:rPr>
                  <a:t>user	11m28.383s</a:t>
                </a:r>
              </a:p>
              <a:p>
                <a:pPr>
                  <a:defRPr/>
                </a:pPr>
                <a:r>
                  <a:rPr lang="en-US" sz="1200" b="1">
                    <a:latin typeface="Courier New" pitchFamily="49" charset="0"/>
                    <a:cs typeface="Courier New" pitchFamily="49" charset="0"/>
                  </a:rPr>
                  <a:t>sys	0m0.020s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029200" y="3733801"/>
                <a:ext cx="3276600" cy="291757"/>
              </a:xfrm>
              <a:prstGeom prst="rect">
                <a:avLst/>
              </a:prstGeom>
              <a:solidFill>
                <a:srgbClr val="5A8B25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1350" b="1">
                    <a:cs typeface="Courier New" pitchFamily="49" charset="0"/>
                  </a:rPr>
                  <a:t>Intel Core i7 2600K</a:t>
                </a:r>
              </a:p>
            </p:txBody>
          </p:sp>
        </p:grpSp>
      </p:grpSp>
      <p:sp>
        <p:nvSpPr>
          <p:cNvPr id="12" name="Rectangle 11"/>
          <p:cNvSpPr/>
          <p:nvPr/>
        </p:nvSpPr>
        <p:spPr>
          <a:xfrm>
            <a:off x="2102346" y="1983997"/>
            <a:ext cx="49393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>
                <a:latin typeface="Courier New"/>
              </a:rPr>
              <a:t>nvcc -DTHRUST_DEVICE_SYSTEM=THRUST_HOST_SYSTEM_OMP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41994-04BF-4578-808B-F3B61B1A5EA4}"/>
              </a:ext>
            </a:extLst>
          </p:cNvPr>
          <p:cNvSpPr txBox="1"/>
          <p:nvPr/>
        </p:nvSpPr>
        <p:spPr>
          <a:xfrm>
            <a:off x="2085974" y="4928295"/>
            <a:ext cx="7115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http://developer.download.nvidia.com/compute/developertrainingmaterials/presentations/cuda_language/Introduction_to_Thrust.pptx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Backend System Options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993231" y="3242535"/>
            <a:ext cx="3157538" cy="1023621"/>
            <a:chOff x="5951928" y="3132309"/>
            <a:chExt cx="4164838" cy="1228345"/>
          </a:xfrm>
          <a:solidFill>
            <a:schemeClr val="bg1"/>
          </a:solidFill>
        </p:grpSpPr>
        <p:sp>
          <p:nvSpPr>
            <p:cNvPr id="12" name="TextBox 11"/>
            <p:cNvSpPr txBox="1"/>
            <p:nvPr/>
          </p:nvSpPr>
          <p:spPr>
            <a:xfrm>
              <a:off x="5952626" y="3132309"/>
              <a:ext cx="4164140" cy="360098"/>
            </a:xfrm>
            <a:prstGeom prst="rect">
              <a:avLst/>
            </a:prstGeom>
            <a:grpFill/>
            <a:ln w="952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350">
                  <a:solidFill>
                    <a:schemeClr val="tx1"/>
                  </a:solidFill>
                  <a:latin typeface="Trebuchet MS" pitchFamily="34" charset="0"/>
                </a:rPr>
                <a:t>Device Systems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51928" y="3501957"/>
              <a:ext cx="4164838" cy="858697"/>
            </a:xfrm>
            <a:prstGeom prst="rect">
              <a:avLst/>
            </a:prstGeom>
            <a:grpFill/>
            <a:ln w="952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350" b="1">
                  <a:solidFill>
                    <a:srgbClr val="76B900"/>
                  </a:solidFill>
                  <a:latin typeface="Courier New" charset="0"/>
                  <a:cs typeface="Courier New" charset="0"/>
                </a:rPr>
                <a:t>THRUST_DEVICE_SYSTEM_CUDA</a:t>
              </a:r>
            </a:p>
            <a:p>
              <a:pPr algn="ctr"/>
              <a:r>
                <a:rPr lang="en-US" sz="1350" b="1">
                  <a:solidFill>
                    <a:schemeClr val="tx1"/>
                  </a:solidFill>
                  <a:latin typeface="Courier New" charset="0"/>
                  <a:cs typeface="Courier New" charset="0"/>
                </a:rPr>
                <a:t>THRUST_DEVICE_SYSTEM_OMP</a:t>
              </a:r>
              <a:endParaRPr lang="en-US" sz="1350">
                <a:solidFill>
                  <a:schemeClr val="tx1"/>
                </a:solidFill>
              </a:endParaRPr>
            </a:p>
            <a:p>
              <a:pPr algn="ctr"/>
              <a:r>
                <a:rPr lang="en-US" sz="1350" b="1">
                  <a:solidFill>
                    <a:schemeClr val="tx1"/>
                  </a:solidFill>
                  <a:latin typeface="Courier New" charset="0"/>
                  <a:cs typeface="Courier New" charset="0"/>
                </a:rPr>
                <a:t>THRUST_DEVICE_SYSTEM_TBB</a:t>
              </a:r>
              <a:endParaRPr lang="en-US" sz="1350">
                <a:solidFill>
                  <a:schemeClr val="tx1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993231" y="1694205"/>
            <a:ext cx="3157538" cy="1023621"/>
            <a:chOff x="1483690" y="3167977"/>
            <a:chExt cx="4164838" cy="1228345"/>
          </a:xfrm>
          <a:solidFill>
            <a:schemeClr val="bg1"/>
          </a:solidFill>
        </p:grpSpPr>
        <p:sp>
          <p:nvSpPr>
            <p:cNvPr id="16" name="TextBox 15"/>
            <p:cNvSpPr txBox="1"/>
            <p:nvPr/>
          </p:nvSpPr>
          <p:spPr>
            <a:xfrm>
              <a:off x="1484388" y="3167977"/>
              <a:ext cx="4164140" cy="360098"/>
            </a:xfrm>
            <a:prstGeom prst="rect">
              <a:avLst/>
            </a:prstGeom>
            <a:grpFill/>
            <a:ln w="952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350">
                  <a:solidFill>
                    <a:schemeClr val="tx1"/>
                  </a:solidFill>
                  <a:latin typeface="Trebuchet MS" pitchFamily="34" charset="0"/>
                </a:rPr>
                <a:t>Host Systems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83690" y="3537625"/>
              <a:ext cx="4164838" cy="858697"/>
            </a:xfrm>
            <a:prstGeom prst="rect">
              <a:avLst/>
            </a:prstGeom>
            <a:grpFill/>
            <a:ln w="952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350" b="1">
                  <a:solidFill>
                    <a:srgbClr val="76B900"/>
                  </a:solidFill>
                  <a:latin typeface="Courier New" charset="0"/>
                  <a:cs typeface="Courier New" charset="0"/>
                </a:rPr>
                <a:t>THRUST_HOST_SYSTEM_CPP</a:t>
              </a:r>
            </a:p>
            <a:p>
              <a:pPr algn="ctr"/>
              <a:r>
                <a:rPr lang="en-US" sz="1350" b="1">
                  <a:solidFill>
                    <a:schemeClr val="tx1"/>
                  </a:solidFill>
                  <a:latin typeface="Courier New" charset="0"/>
                  <a:cs typeface="Courier New" charset="0"/>
                </a:rPr>
                <a:t>THRUST_HOST_SYSTEM_OMP</a:t>
              </a:r>
              <a:endParaRPr lang="en-US" sz="1350">
                <a:solidFill>
                  <a:schemeClr val="tx1"/>
                </a:solidFill>
              </a:endParaRPr>
            </a:p>
            <a:p>
              <a:pPr algn="ctr"/>
              <a:r>
                <a:rPr lang="en-US" sz="1350" b="1">
                  <a:solidFill>
                    <a:schemeClr val="tx1"/>
                  </a:solidFill>
                  <a:latin typeface="Courier New" charset="0"/>
                  <a:cs typeface="Courier New" charset="0"/>
                </a:rPr>
                <a:t>THRUST_HOST_SYSTEM_TBB</a:t>
              </a:r>
              <a:endParaRPr lang="en-US" sz="1350">
                <a:solidFill>
                  <a:schemeClr val="tx1"/>
                </a:solidFill>
                <a:latin typeface="Trebuchet MS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584360-9D1F-48AE-AE86-D43A40CCFBC7}"/>
              </a:ext>
            </a:extLst>
          </p:cNvPr>
          <p:cNvSpPr txBox="1"/>
          <p:nvPr/>
        </p:nvSpPr>
        <p:spPr>
          <a:xfrm>
            <a:off x="2085974" y="4928295"/>
            <a:ext cx="7115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http://developer.download.nvidia.com/compute/developertrainingmaterials/presentations/cuda_language/Introduction_to_Thrust.pptx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2E5CA4-B2C6-453A-8F5A-0DBF271E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 We’ll Learn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9B750A-B84E-42A9-B1F2-DDD57E739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Intro to CUDA</a:t>
            </a:r>
          </a:p>
          <a:p>
            <a:r>
              <a:rPr lang="en-US"/>
              <a:t>Thread Hierarchy</a:t>
            </a:r>
          </a:p>
          <a:p>
            <a:r>
              <a:rPr lang="en-US"/>
              <a:t>Memory Model</a:t>
            </a:r>
          </a:p>
          <a:p>
            <a:r>
              <a:rPr lang="en-US"/>
              <a:t>Warps, Thread Scheduling, Synchronization</a:t>
            </a:r>
          </a:p>
          <a:p>
            <a:r>
              <a:rPr lang="en-US"/>
              <a:t>CUDA Examples:</a:t>
            </a:r>
          </a:p>
          <a:p>
            <a:pPr lvl="1"/>
            <a:r>
              <a:rPr lang="en-US"/>
              <a:t>Vector Addition</a:t>
            </a:r>
          </a:p>
          <a:p>
            <a:pPr lvl="1"/>
            <a:r>
              <a:rPr lang="en-US"/>
              <a:t>Matrix Multiply</a:t>
            </a:r>
          </a:p>
          <a:p>
            <a:r>
              <a:rPr lang="en-US"/>
              <a:t>CUDA Libraries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19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Vector Addition - CUDA</a:t>
            </a:r>
            <a:endParaRPr lang="en-US"/>
          </a:p>
        </p:txBody>
      </p:sp>
      <p:sp>
        <p:nvSpPr>
          <p:cNvPr id="140" name="Google Shape;140;p17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Executed N times in parallel by N different CUDA threads</a:t>
            </a:r>
            <a:endParaRPr lang="en-US"/>
          </a:p>
        </p:txBody>
      </p:sp>
      <p:sp>
        <p:nvSpPr>
          <p:cNvPr id="141" name="Google Shape;141;p17"/>
          <p:cNvSpPr/>
          <p:nvPr/>
        </p:nvSpPr>
        <p:spPr>
          <a:xfrm>
            <a:off x="871538" y="1819188"/>
            <a:ext cx="5915024" cy="26447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8000"/>
              </a:buClr>
            </a:pPr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// Kernel Definition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6F008A"/>
              </a:buClr>
            </a:pPr>
            <a:r>
              <a:rPr lang="en-US" sz="1200">
                <a:solidFill>
                  <a:srgbClr val="6F008A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__global__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vectorAdd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* A,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* B,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* C)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{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= </a:t>
            </a:r>
            <a:r>
              <a:rPr lang="en-US" sz="120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threadIdx.x</a:t>
            </a:r>
            <a:r>
              <a:rPr lang="en-US" sz="12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C[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 = A[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 + B[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];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}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endParaRPr sz="12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FF"/>
              </a:buClr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main()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{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// ....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// Kernel invocation with N threads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vectorAdd</a:t>
            </a:r>
            <a:r>
              <a:rPr lang="en-US" sz="12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&lt;&lt;&lt;1, N&gt;&gt;&gt;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(A, B, C);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4318849" y="1675022"/>
            <a:ext cx="1085850" cy="46628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Declaration specifier</a:t>
            </a:r>
            <a:endParaRPr sz="1350"/>
          </a:p>
        </p:txBody>
      </p:sp>
      <p:cxnSp>
        <p:nvCxnSpPr>
          <p:cNvPr id="144" name="Google Shape;144;p17"/>
          <p:cNvCxnSpPr>
            <a:cxnSpLocks/>
            <a:stCxn id="143" idx="1"/>
          </p:cNvCxnSpPr>
          <p:nvPr/>
        </p:nvCxnSpPr>
        <p:spPr>
          <a:xfrm flipH="1">
            <a:off x="1622812" y="1908167"/>
            <a:ext cx="2696038" cy="300239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" name="Google Shape;145;p17"/>
          <p:cNvSpPr/>
          <p:nvPr/>
        </p:nvSpPr>
        <p:spPr>
          <a:xfrm>
            <a:off x="4023111" y="2454673"/>
            <a:ext cx="1428750" cy="28120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 Index</a:t>
            </a:r>
            <a:endParaRPr sz="1350"/>
          </a:p>
        </p:txBody>
      </p:sp>
      <p:cxnSp>
        <p:nvCxnSpPr>
          <p:cNvPr id="146" name="Google Shape;146;p17"/>
          <p:cNvCxnSpPr>
            <a:stCxn id="145" idx="1"/>
          </p:cNvCxnSpPr>
          <p:nvPr/>
        </p:nvCxnSpPr>
        <p:spPr>
          <a:xfrm rot="10800000">
            <a:off x="2937261" y="2595276"/>
            <a:ext cx="108585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7" name="Google Shape;147;p17"/>
          <p:cNvSpPr/>
          <p:nvPr/>
        </p:nvSpPr>
        <p:spPr>
          <a:xfrm>
            <a:off x="3917755" y="4175404"/>
            <a:ext cx="2571750" cy="28120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Kernel execution configuration</a:t>
            </a:r>
            <a:endParaRPr sz="1350"/>
          </a:p>
        </p:txBody>
      </p:sp>
      <p:cxnSp>
        <p:nvCxnSpPr>
          <p:cNvPr id="148" name="Google Shape;148;p17"/>
          <p:cNvCxnSpPr>
            <a:cxnSpLocks/>
            <a:stCxn id="147" idx="1"/>
          </p:cNvCxnSpPr>
          <p:nvPr/>
        </p:nvCxnSpPr>
        <p:spPr>
          <a:xfrm flipH="1" flipV="1">
            <a:off x="2475069" y="4103016"/>
            <a:ext cx="1442687" cy="212992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653385A5-D97E-478D-9E4F-0A02F887D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643911"/>
              </p:ext>
            </p:extLst>
          </p:nvPr>
        </p:nvGraphicFramePr>
        <p:xfrm>
          <a:off x="5690381" y="2510083"/>
          <a:ext cx="333248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195432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CD53B97-5C53-46EE-81E1-7B2F5DF33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599083"/>
              </p:ext>
            </p:extLst>
          </p:nvPr>
        </p:nvGraphicFramePr>
        <p:xfrm>
          <a:off x="5690380" y="2966161"/>
          <a:ext cx="3332480" cy="243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195432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97ED7DC-0AAF-4DDE-9AC1-2AB9CBC79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61184"/>
              </p:ext>
            </p:extLst>
          </p:nvPr>
        </p:nvGraphicFramePr>
        <p:xfrm>
          <a:off x="5684629" y="3420859"/>
          <a:ext cx="3332480" cy="243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4469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0750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46861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7405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5187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9765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3517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2386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5298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81271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17931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351701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83597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426555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805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80722188"/>
                    </a:ext>
                  </a:extLst>
                </a:gridCol>
              </a:tblGrid>
              <a:tr h="16023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68943"/>
                  </a:ext>
                </a:extLst>
              </a:tr>
            </a:tbl>
          </a:graphicData>
        </a:graphic>
      </p:graphicFrame>
      <p:sp>
        <p:nvSpPr>
          <p:cNvPr id="14" name="Cross 13">
            <a:extLst>
              <a:ext uri="{FF2B5EF4-FFF2-40B4-BE49-F238E27FC236}">
                <a16:creationId xmlns:a16="http://schemas.microsoft.com/office/drawing/2014/main" id="{79B8EF57-8980-4496-B2ED-9719FE89E3C9}"/>
              </a:ext>
            </a:extLst>
          </p:cNvPr>
          <p:cNvSpPr/>
          <p:nvPr/>
        </p:nvSpPr>
        <p:spPr>
          <a:xfrm>
            <a:off x="7271420" y="2772881"/>
            <a:ext cx="170401" cy="174322"/>
          </a:xfrm>
          <a:prstGeom prst="plus">
            <a:avLst>
              <a:gd name="adj" fmla="val 3947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693ABA57-D8CB-4BD4-B88C-E0A6E6EF1072}"/>
              </a:ext>
            </a:extLst>
          </p:cNvPr>
          <p:cNvSpPr/>
          <p:nvPr/>
        </p:nvSpPr>
        <p:spPr>
          <a:xfrm>
            <a:off x="7244893" y="3157808"/>
            <a:ext cx="223456" cy="281781"/>
          </a:xfrm>
          <a:prstGeom prst="mathEqual">
            <a:avLst>
              <a:gd name="adj1" fmla="val 17259"/>
              <a:gd name="adj2" fmla="val 1176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703C26-F570-4E47-93E7-C6C94656F135}"/>
              </a:ext>
            </a:extLst>
          </p:cNvPr>
          <p:cNvCxnSpPr/>
          <p:nvPr/>
        </p:nvCxnSpPr>
        <p:spPr>
          <a:xfrm>
            <a:off x="8926553" y="2607273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3FF958-3777-400F-A060-277B863D61CA}"/>
              </a:ext>
            </a:extLst>
          </p:cNvPr>
          <p:cNvCxnSpPr/>
          <p:nvPr/>
        </p:nvCxnSpPr>
        <p:spPr>
          <a:xfrm>
            <a:off x="8705548" y="2607273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7C55A3-D794-458F-9572-F311F29257E0}"/>
              </a:ext>
            </a:extLst>
          </p:cNvPr>
          <p:cNvCxnSpPr/>
          <p:nvPr/>
        </p:nvCxnSpPr>
        <p:spPr>
          <a:xfrm>
            <a:off x="8508556" y="2607273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900B7A-854F-4CC2-8BFC-4D8EE7D59587}"/>
              </a:ext>
            </a:extLst>
          </p:cNvPr>
          <p:cNvCxnSpPr/>
          <p:nvPr/>
        </p:nvCxnSpPr>
        <p:spPr>
          <a:xfrm>
            <a:off x="8287551" y="2607273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96863C-3320-4711-8CBF-196BB15B4EA3}"/>
              </a:ext>
            </a:extLst>
          </p:cNvPr>
          <p:cNvCxnSpPr/>
          <p:nvPr/>
        </p:nvCxnSpPr>
        <p:spPr>
          <a:xfrm>
            <a:off x="8088108" y="2607273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E4B06F-0A9A-48A8-BFC5-C2EC2F74ECD8}"/>
              </a:ext>
            </a:extLst>
          </p:cNvPr>
          <p:cNvCxnSpPr/>
          <p:nvPr/>
        </p:nvCxnSpPr>
        <p:spPr>
          <a:xfrm>
            <a:off x="7867103" y="2607273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D592EB-B490-4844-919D-7919BA096B33}"/>
              </a:ext>
            </a:extLst>
          </p:cNvPr>
          <p:cNvCxnSpPr/>
          <p:nvPr/>
        </p:nvCxnSpPr>
        <p:spPr>
          <a:xfrm>
            <a:off x="7670111" y="2607273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E00B25-80A5-4434-8B34-29DEB8B2D29E}"/>
              </a:ext>
            </a:extLst>
          </p:cNvPr>
          <p:cNvCxnSpPr/>
          <p:nvPr/>
        </p:nvCxnSpPr>
        <p:spPr>
          <a:xfrm>
            <a:off x="7449106" y="2607273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5C613A0-1061-423D-950F-D36024FBF45E}"/>
              </a:ext>
            </a:extLst>
          </p:cNvPr>
          <p:cNvCxnSpPr/>
          <p:nvPr/>
        </p:nvCxnSpPr>
        <p:spPr>
          <a:xfrm>
            <a:off x="7258973" y="2605146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D44F41-DC5D-45E4-9C22-4A204D2ACB7C}"/>
              </a:ext>
            </a:extLst>
          </p:cNvPr>
          <p:cNvCxnSpPr/>
          <p:nvPr/>
        </p:nvCxnSpPr>
        <p:spPr>
          <a:xfrm>
            <a:off x="7037968" y="2605146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D19262-02DE-4B74-B234-B570A2E4E587}"/>
              </a:ext>
            </a:extLst>
          </p:cNvPr>
          <p:cNvCxnSpPr/>
          <p:nvPr/>
        </p:nvCxnSpPr>
        <p:spPr>
          <a:xfrm>
            <a:off x="6840976" y="2605146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568A0F-C907-4C73-823E-03AE18821B4A}"/>
              </a:ext>
            </a:extLst>
          </p:cNvPr>
          <p:cNvCxnSpPr/>
          <p:nvPr/>
        </p:nvCxnSpPr>
        <p:spPr>
          <a:xfrm>
            <a:off x="6619971" y="2605146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8FF022B-76DF-4F8F-B0BB-865C7ECD168F}"/>
              </a:ext>
            </a:extLst>
          </p:cNvPr>
          <p:cNvCxnSpPr/>
          <p:nvPr/>
        </p:nvCxnSpPr>
        <p:spPr>
          <a:xfrm>
            <a:off x="6420528" y="2605146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36F884-038D-496F-B51D-59C5DE47106F}"/>
              </a:ext>
            </a:extLst>
          </p:cNvPr>
          <p:cNvCxnSpPr/>
          <p:nvPr/>
        </p:nvCxnSpPr>
        <p:spPr>
          <a:xfrm>
            <a:off x="6199523" y="2605146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77EF70-177B-48B0-A3A9-66A32E14E17D}"/>
              </a:ext>
            </a:extLst>
          </p:cNvPr>
          <p:cNvCxnSpPr/>
          <p:nvPr/>
        </p:nvCxnSpPr>
        <p:spPr>
          <a:xfrm>
            <a:off x="6002531" y="2605146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B38755-30BE-4044-AA63-7BC036D53F41}"/>
              </a:ext>
            </a:extLst>
          </p:cNvPr>
          <p:cNvCxnSpPr/>
          <p:nvPr/>
        </p:nvCxnSpPr>
        <p:spPr>
          <a:xfrm>
            <a:off x="5781526" y="2605146"/>
            <a:ext cx="0" cy="910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Backend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Mix different </a:t>
            </a:r>
            <a:r>
              <a:rPr lang="en-US" err="1"/>
              <a:t>backends</a:t>
            </a:r>
            <a:r>
              <a:rPr lang="en-US"/>
              <a:t> freely within the same app</a:t>
            </a:r>
          </a:p>
        </p:txBody>
      </p:sp>
      <p:sp>
        <p:nvSpPr>
          <p:cNvPr id="5" name="Rectangle 4"/>
          <p:cNvSpPr/>
          <p:nvPr/>
        </p:nvSpPr>
        <p:spPr>
          <a:xfrm>
            <a:off x="1878806" y="1851839"/>
            <a:ext cx="5705366" cy="2308324"/>
          </a:xfrm>
          <a:prstGeom prst="rect">
            <a:avLst/>
          </a:prstGeom>
          <a:solidFill>
            <a:schemeClr val="bg1"/>
          </a:solidFill>
          <a:ln cap="rnd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sz="1350" b="1">
                <a:solidFill>
                  <a:srgbClr val="6AB825"/>
                </a:solidFill>
                <a:latin typeface="Courier New"/>
              </a:rPr>
              <a:t>thrust</a:t>
            </a:r>
            <a:r>
              <a:rPr lang="en-US" sz="1350" b="1">
                <a:latin typeface="Courier New"/>
              </a:rPr>
              <a:t>::</a:t>
            </a:r>
            <a:r>
              <a:rPr lang="en-US" sz="1350" b="1" err="1">
                <a:solidFill>
                  <a:srgbClr val="6AB825"/>
                </a:solidFill>
                <a:latin typeface="Courier New"/>
              </a:rPr>
              <a:t>omp</a:t>
            </a:r>
            <a:r>
              <a:rPr lang="en-US" sz="1350" b="1">
                <a:latin typeface="Courier New"/>
              </a:rPr>
              <a:t>::</a:t>
            </a:r>
            <a:r>
              <a:rPr lang="en-US" sz="1350" b="1">
                <a:solidFill>
                  <a:srgbClr val="6AB825"/>
                </a:solidFill>
                <a:latin typeface="Courier New"/>
              </a:rPr>
              <a:t>vector</a:t>
            </a:r>
            <a:r>
              <a:rPr lang="en-US" sz="1350" b="1">
                <a:latin typeface="Courier New"/>
              </a:rPr>
              <a:t>&lt;</a:t>
            </a:r>
            <a:r>
              <a:rPr lang="en-US" sz="1350" b="1">
                <a:solidFill>
                  <a:schemeClr val="tx2"/>
                </a:solidFill>
                <a:latin typeface="Courier New"/>
              </a:rPr>
              <a:t>float</a:t>
            </a:r>
            <a:r>
              <a:rPr lang="en-US" sz="1350" b="1">
                <a:latin typeface="Courier New"/>
              </a:rPr>
              <a:t>&gt; </a:t>
            </a:r>
            <a:r>
              <a:rPr lang="en-US" sz="1350" b="1" err="1">
                <a:latin typeface="Courier New"/>
              </a:rPr>
              <a:t>my_omp_vec</a:t>
            </a:r>
            <a:r>
              <a:rPr lang="en-US" sz="1350" b="1">
                <a:latin typeface="Courier New"/>
              </a:rPr>
              <a:t>(100);</a:t>
            </a:r>
          </a:p>
          <a:p>
            <a:r>
              <a:rPr lang="en-US" sz="1350" b="1">
                <a:solidFill>
                  <a:srgbClr val="6AB825"/>
                </a:solidFill>
                <a:latin typeface="Courier New"/>
              </a:rPr>
              <a:t>thrust</a:t>
            </a:r>
            <a:r>
              <a:rPr lang="en-US" sz="1350" b="1">
                <a:latin typeface="Courier New"/>
              </a:rPr>
              <a:t>::</a:t>
            </a:r>
            <a:r>
              <a:rPr lang="en-US" sz="1350" b="1" err="1">
                <a:solidFill>
                  <a:srgbClr val="6AB825"/>
                </a:solidFill>
                <a:latin typeface="Courier New"/>
              </a:rPr>
              <a:t>cuda</a:t>
            </a:r>
            <a:r>
              <a:rPr lang="en-US" sz="1350" b="1">
                <a:latin typeface="Courier New"/>
              </a:rPr>
              <a:t>::</a:t>
            </a:r>
            <a:r>
              <a:rPr lang="en-US" sz="1350" b="1">
                <a:solidFill>
                  <a:srgbClr val="6AB825"/>
                </a:solidFill>
                <a:latin typeface="Courier New"/>
              </a:rPr>
              <a:t>vector</a:t>
            </a:r>
            <a:r>
              <a:rPr lang="en-US" sz="1350" b="1">
                <a:latin typeface="Courier New"/>
              </a:rPr>
              <a:t>&lt;</a:t>
            </a:r>
            <a:r>
              <a:rPr lang="en-US" sz="1350" b="1">
                <a:solidFill>
                  <a:schemeClr val="tx2"/>
                </a:solidFill>
                <a:latin typeface="Courier New"/>
              </a:rPr>
              <a:t>float</a:t>
            </a:r>
            <a:r>
              <a:rPr lang="en-US" sz="1350" b="1">
                <a:latin typeface="Courier New"/>
              </a:rPr>
              <a:t>&gt; </a:t>
            </a:r>
            <a:r>
              <a:rPr lang="en-US" sz="1350" b="1" err="1">
                <a:latin typeface="Courier New"/>
              </a:rPr>
              <a:t>my_cuda_vec</a:t>
            </a:r>
            <a:r>
              <a:rPr lang="en-US" sz="1350" b="1">
                <a:latin typeface="Courier New"/>
              </a:rPr>
              <a:t>(100);</a:t>
            </a:r>
          </a:p>
          <a:p>
            <a:endParaRPr lang="en-US" sz="1350">
              <a:latin typeface="Courier New"/>
            </a:endParaRPr>
          </a:p>
          <a:p>
            <a:r>
              <a:rPr lang="en-US" sz="1350">
                <a:latin typeface="Courier New"/>
              </a:rPr>
              <a:t>...</a:t>
            </a:r>
          </a:p>
          <a:p>
            <a:endParaRPr lang="en-US" sz="1350">
              <a:solidFill>
                <a:srgbClr val="D0D0D0"/>
              </a:solidFill>
              <a:latin typeface="Courier New"/>
            </a:endParaRPr>
          </a:p>
          <a:p>
            <a:r>
              <a:rPr lang="en-US" sz="1350" b="1">
                <a:solidFill>
                  <a:schemeClr val="accent6">
                    <a:lumMod val="75000"/>
                  </a:schemeClr>
                </a:solidFill>
                <a:latin typeface="Courier New"/>
              </a:rPr>
              <a:t>// reduce in parallel on the CPU</a:t>
            </a:r>
          </a:p>
          <a:p>
            <a:r>
              <a:rPr lang="en-US" sz="1350" b="1">
                <a:solidFill>
                  <a:srgbClr val="6AB825"/>
                </a:solidFill>
                <a:latin typeface="Courier New"/>
              </a:rPr>
              <a:t>thrust</a:t>
            </a:r>
            <a:r>
              <a:rPr lang="en-US" sz="1350" b="1">
                <a:latin typeface="Courier New"/>
              </a:rPr>
              <a:t>::</a:t>
            </a:r>
            <a:r>
              <a:rPr lang="en-US" sz="1350" b="1">
                <a:solidFill>
                  <a:srgbClr val="6AB825"/>
                </a:solidFill>
                <a:latin typeface="Courier New"/>
              </a:rPr>
              <a:t>reduce</a:t>
            </a:r>
            <a:r>
              <a:rPr lang="en-US" sz="1350" b="1">
                <a:latin typeface="Courier New"/>
              </a:rPr>
              <a:t>(</a:t>
            </a:r>
            <a:r>
              <a:rPr lang="en-US" sz="1350" b="1" err="1">
                <a:latin typeface="Courier New"/>
              </a:rPr>
              <a:t>my_omp_vec.begin</a:t>
            </a:r>
            <a:r>
              <a:rPr lang="en-US" sz="1350" b="1">
                <a:latin typeface="Courier New"/>
              </a:rPr>
              <a:t>(), </a:t>
            </a:r>
            <a:r>
              <a:rPr lang="en-US" sz="1350" b="1" err="1">
                <a:latin typeface="Courier New"/>
              </a:rPr>
              <a:t>my_omp_vec.end</a:t>
            </a:r>
            <a:r>
              <a:rPr lang="en-US" sz="1350" b="1">
                <a:latin typeface="Courier New"/>
              </a:rPr>
              <a:t>());</a:t>
            </a:r>
          </a:p>
          <a:p>
            <a:endParaRPr lang="en-US" sz="1350">
              <a:solidFill>
                <a:srgbClr val="D0D0D0"/>
              </a:solidFill>
              <a:latin typeface="Courier New"/>
            </a:endParaRPr>
          </a:p>
          <a:p>
            <a:r>
              <a:rPr lang="en-US" sz="1350" b="1">
                <a:solidFill>
                  <a:schemeClr val="accent6">
                    <a:lumMod val="75000"/>
                  </a:schemeClr>
                </a:solidFill>
                <a:latin typeface="Courier New"/>
              </a:rPr>
              <a:t>// sort in parallel on the GPU</a:t>
            </a:r>
          </a:p>
          <a:p>
            <a:r>
              <a:rPr lang="en-US" sz="1350" b="1">
                <a:solidFill>
                  <a:srgbClr val="6AB825"/>
                </a:solidFill>
                <a:latin typeface="Courier New"/>
              </a:rPr>
              <a:t>thrust</a:t>
            </a:r>
            <a:r>
              <a:rPr lang="en-US" sz="1350" b="1">
                <a:latin typeface="Courier New"/>
              </a:rPr>
              <a:t>::</a:t>
            </a:r>
            <a:r>
              <a:rPr lang="en-US" sz="1350" b="1">
                <a:solidFill>
                  <a:srgbClr val="6AB825"/>
                </a:solidFill>
                <a:latin typeface="Courier New"/>
              </a:rPr>
              <a:t>sort</a:t>
            </a:r>
            <a:r>
              <a:rPr lang="en-US" sz="1350" b="1">
                <a:latin typeface="Courier New"/>
              </a:rPr>
              <a:t>(</a:t>
            </a:r>
            <a:r>
              <a:rPr lang="en-US" sz="1350" b="1" err="1">
                <a:latin typeface="Courier New"/>
              </a:rPr>
              <a:t>my_cuda_vec.begin</a:t>
            </a:r>
            <a:r>
              <a:rPr lang="en-US" sz="1350" b="1">
                <a:latin typeface="Courier New"/>
              </a:rPr>
              <a:t>(), </a:t>
            </a:r>
            <a:r>
              <a:rPr lang="en-US" sz="1350" b="1" err="1">
                <a:latin typeface="Courier New"/>
              </a:rPr>
              <a:t>my_cuda_vec.end</a:t>
            </a:r>
            <a:r>
              <a:rPr lang="en-US" sz="1350" b="1">
                <a:latin typeface="Courier New"/>
              </a:rPr>
              <a:t>());</a:t>
            </a:r>
          </a:p>
          <a:p>
            <a:endParaRPr lang="en-US" sz="900">
              <a:latin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FC555-42A4-4DD3-B7F8-9837C697AC53}"/>
              </a:ext>
            </a:extLst>
          </p:cNvPr>
          <p:cNvSpPr txBox="1"/>
          <p:nvPr/>
        </p:nvSpPr>
        <p:spPr>
          <a:xfrm>
            <a:off x="2085974" y="4928295"/>
            <a:ext cx="7115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http://developer.download.nvidia.com/compute/developertrainingmaterials/presentations/cuda_language/Introduction_to_Thrust.pptx</a:t>
            </a:r>
          </a:p>
        </p:txBody>
      </p:sp>
    </p:spTree>
    <p:extLst>
      <p:ext uri="{BB962C8B-B14F-4D97-AF65-F5344CB8AC3E}">
        <p14:creationId xmlns:p14="http://schemas.microsoft.com/office/powerpoint/2010/main" val="309355551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721821"/>
              </p:ext>
            </p:extLst>
          </p:nvPr>
        </p:nvGraphicFramePr>
        <p:xfrm>
          <a:off x="1123830" y="2417608"/>
          <a:ext cx="4137543" cy="223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Portability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009411"/>
              </p:ext>
            </p:extLst>
          </p:nvPr>
        </p:nvGraphicFramePr>
        <p:xfrm>
          <a:off x="1167065" y="878214"/>
          <a:ext cx="6515773" cy="2341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3EA92D-30EF-4622-BF8C-1A02EEDD91DF}"/>
              </a:ext>
            </a:extLst>
          </p:cNvPr>
          <p:cNvSpPr txBox="1"/>
          <p:nvPr/>
        </p:nvSpPr>
        <p:spPr>
          <a:xfrm>
            <a:off x="2085974" y="4928295"/>
            <a:ext cx="7115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http://developer.download.nvidia.com/compute/developertrainingmaterials/presentations/cuda_language/Introduction_to_Thrust.pptx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65BBE1-7249-4F35-8B6A-23CA39500BC1}"/>
              </a:ext>
            </a:extLst>
          </p:cNvPr>
          <p:cNvSpPr txBox="1"/>
          <p:nvPr/>
        </p:nvSpPr>
        <p:spPr>
          <a:xfrm>
            <a:off x="3796456" y="1537155"/>
            <a:ext cx="53475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s-ES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calculate</a:t>
            </a:r>
            <a:r>
              <a:rPr lang="es-E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s-E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= (a * x[]) + y[]</a:t>
            </a:r>
          </a:p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saxpy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saxpy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__host__ __device__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()(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device_vector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... fill up x &amp; y vectors ...</a:t>
            </a: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transform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endParaRPr lang="en-US" sz="12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saxpy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F85D5-F2AD-4C9C-B56B-1B9CF0AF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202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55C39-6076-458E-8717-2C9A4CD75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Thrust Goodness - Functors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85FFD-6900-4823-ADC1-396EC29DE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Functors – give your own custom functors to kernels to run; Examples:</a:t>
            </a:r>
          </a:p>
          <a:p>
            <a:pPr lvl="1"/>
            <a:r>
              <a:rPr lang="en-US" sz="1800"/>
              <a:t>Custom transforms - SAXPY</a:t>
            </a:r>
          </a:p>
          <a:p>
            <a:pPr lvl="1"/>
            <a:r>
              <a:rPr lang="en-US" sz="1800"/>
              <a:t>Custom sorting conditions</a:t>
            </a:r>
          </a:p>
          <a:p>
            <a:pPr lvl="1"/>
            <a:r>
              <a:rPr lang="en-US" sz="1800"/>
              <a:t>Copy-if/Count-if/Remove-if</a:t>
            </a:r>
          </a:p>
          <a:p>
            <a:pPr lvl="1"/>
            <a:r>
              <a:rPr lang="en-US" sz="1800"/>
              <a:t>Custom equals</a:t>
            </a:r>
          </a:p>
          <a:p>
            <a:pPr lvl="1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53BE0F-EB02-4C86-A3A2-B42083AF377A}"/>
              </a:ext>
            </a:extLst>
          </p:cNvPr>
          <p:cNvSpPr/>
          <p:nvPr/>
        </p:nvSpPr>
        <p:spPr>
          <a:xfrm>
            <a:off x="7311628" y="2078831"/>
            <a:ext cx="1482328" cy="492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Works on both Host and Device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E2158A-6943-4198-AAE5-255E063447A6}"/>
              </a:ext>
            </a:extLst>
          </p:cNvPr>
          <p:cNvCxnSpPr>
            <a:stCxn id="11" idx="1"/>
          </p:cNvCxnSpPr>
          <p:nvPr/>
        </p:nvCxnSpPr>
        <p:spPr>
          <a:xfrm flipH="1">
            <a:off x="6004322" y="2325291"/>
            <a:ext cx="1307306" cy="2821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71160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65BBE1-7249-4F35-8B6A-23CA39500BC1}"/>
              </a:ext>
            </a:extLst>
          </p:cNvPr>
          <p:cNvSpPr txBox="1"/>
          <p:nvPr/>
        </p:nvSpPr>
        <p:spPr>
          <a:xfrm>
            <a:off x="430464" y="3538087"/>
            <a:ext cx="499913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continually returns a constant value</a:t>
            </a:r>
          </a:p>
          <a:p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1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constant_iterator</a:t>
            </a:r>
            <a:endParaRPr lang="en-US" sz="11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provides a counter - useful for getting index</a:t>
            </a:r>
          </a:p>
          <a:p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1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counting_iterator</a:t>
            </a:r>
            <a:endParaRPr lang="en-US" sz="11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zip together multiple iterators to pass more arguments</a:t>
            </a:r>
          </a:p>
          <a:p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1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zip_iterator</a:t>
            </a:r>
            <a:endParaRPr lang="en-US" sz="11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F85D5-F2AD-4C9C-B56B-1B9CF0AF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203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55C39-6076-458E-8717-2C9A4CD75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Thrust Goodness – Fancy Iterators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85FFD-6900-4823-ADC1-396EC29DE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STL-like Fancy and Custom Iterators</a:t>
            </a:r>
          </a:p>
          <a:p>
            <a:pPr lvl="1"/>
            <a:r>
              <a:rPr lang="en-US" sz="1800"/>
              <a:t>Custom transforms - SAXPY</a:t>
            </a:r>
          </a:p>
          <a:p>
            <a:pPr lvl="1"/>
            <a:r>
              <a:rPr lang="en-US" sz="1800"/>
              <a:t>Custom sorting conditions</a:t>
            </a:r>
          </a:p>
          <a:p>
            <a:pPr lvl="1"/>
            <a:r>
              <a:rPr lang="en-US" sz="1800"/>
              <a:t>Copy-if/Count-if/Remove-if</a:t>
            </a:r>
          </a:p>
          <a:p>
            <a:pPr lvl="1"/>
            <a:r>
              <a:rPr lang="en-US" sz="1800"/>
              <a:t>Custom equals</a:t>
            </a:r>
          </a:p>
          <a:p>
            <a:pPr lvl="1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356DA-A8B7-4D62-A43A-E7205E4B79CA}"/>
              </a:ext>
            </a:extLst>
          </p:cNvPr>
          <p:cNvSpPr txBox="1"/>
          <p:nvPr/>
        </p:nvSpPr>
        <p:spPr>
          <a:xfrm>
            <a:off x="4658618" y="832487"/>
            <a:ext cx="45737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1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device_vector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1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d1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65536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1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the for loop below is OK for quick debugging,</a:t>
            </a:r>
          </a:p>
          <a:p>
            <a:r>
              <a:rPr lang="en-US" sz="11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but is obnoxiously slow - Why?</a:t>
            </a:r>
          </a:p>
          <a:p>
            <a:r>
              <a:rPr lang="nn-NO" sz="11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nn-NO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n-NO" sz="11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n-NO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</a:t>
            </a:r>
            <a:r>
              <a:rPr lang="nn-NO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n-NO" sz="11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nn-NO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nn-NO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</a:t>
            </a:r>
            <a:r>
              <a:rPr lang="nn-NO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n-NO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d1</a:t>
            </a:r>
            <a:r>
              <a:rPr lang="nn-NO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nn-NO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nn-NO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nn-NO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</a:t>
            </a:r>
            <a:r>
              <a:rPr lang="nn-NO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nn-NO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n-NO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nn-NO" sz="11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1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d1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1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1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1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1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there are d1.size() </a:t>
            </a:r>
            <a:r>
              <a:rPr lang="en-US" sz="1100" b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cudaMemcpy</a:t>
            </a:r>
            <a:r>
              <a:rPr lang="en-US" sz="11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calls being made!</a:t>
            </a:r>
          </a:p>
          <a:p>
            <a:r>
              <a:rPr lang="en-US" sz="11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it is usually better to copy the whole vector or </a:t>
            </a:r>
          </a:p>
          <a:p>
            <a:r>
              <a:rPr lang="en-US" sz="11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decent sized chunks into </a:t>
            </a:r>
            <a:r>
              <a:rPr lang="en-US" sz="1100" b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host_vectors</a:t>
            </a:r>
            <a:r>
              <a:rPr lang="en-US" sz="11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first</a:t>
            </a:r>
          </a:p>
          <a:p>
            <a:endParaRPr lang="en-US" sz="11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1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host_vector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1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h1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d1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1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one </a:t>
            </a:r>
            <a:r>
              <a:rPr lang="en-US" sz="1100" b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cudaMemcpy</a:t>
            </a:r>
            <a:endParaRPr lang="en-US" sz="1100" b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thrust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1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host_vector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1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h2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d1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d1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()+</a:t>
            </a:r>
            <a:r>
              <a:rPr lang="en-US" sz="11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512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1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n-NO" sz="11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nn-NO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n-NO" sz="11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n-NO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</a:t>
            </a:r>
            <a:r>
              <a:rPr lang="nn-NO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n-NO" sz="11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nn-NO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nn-NO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</a:t>
            </a:r>
            <a:r>
              <a:rPr lang="nn-NO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n-NO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nn-NO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nn-NO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nn-NO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nn-NO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</a:t>
            </a:r>
            <a:r>
              <a:rPr lang="nn-NO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nn-NO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nn-NO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nn-NO" sz="11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std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1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h1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1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1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std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1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1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1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50393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Robustness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Reliable</a:t>
            </a:r>
          </a:p>
          <a:p>
            <a:pPr lvl="1"/>
            <a:r>
              <a:rPr lang="en-US"/>
              <a:t>Supports all CUDA-capable GPUs</a:t>
            </a:r>
          </a:p>
          <a:p>
            <a:pPr lvl="1"/>
            <a:endParaRPr lang="en-US"/>
          </a:p>
          <a:p>
            <a:r>
              <a:rPr lang="en-US"/>
              <a:t>Well-tested</a:t>
            </a:r>
          </a:p>
          <a:p>
            <a:pPr lvl="1"/>
            <a:r>
              <a:rPr lang="en-US"/>
              <a:t>~850 unit tests run daily</a:t>
            </a:r>
          </a:p>
          <a:p>
            <a:pPr lvl="1"/>
            <a:endParaRPr lang="en-US"/>
          </a:p>
          <a:p>
            <a:r>
              <a:rPr lang="en-US"/>
              <a:t>Robust</a:t>
            </a:r>
          </a:p>
          <a:p>
            <a:pPr lvl="1"/>
            <a:r>
              <a:rPr lang="en-US"/>
              <a:t>Handles many pathological use cases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89569-7C75-49BF-B6C3-0DEA90F49BFA}"/>
              </a:ext>
            </a:extLst>
          </p:cNvPr>
          <p:cNvSpPr txBox="1"/>
          <p:nvPr/>
        </p:nvSpPr>
        <p:spPr>
          <a:xfrm>
            <a:off x="2085974" y="4928295"/>
            <a:ext cx="7115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http://developer.download.nvidia.com/compute/developertrainingmaterials/presentations/cuda_language/Introduction_to_Thrust.pptx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1B44D8-AC5B-422D-9247-A4D0F6F7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205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B5F946-DDFD-44DD-B8CE-A7E5B143A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Thrust 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699E6-6E91-4EC1-861B-784A09F1F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463" y="902369"/>
            <a:ext cx="8395639" cy="3690798"/>
          </a:xfrm>
        </p:spPr>
        <p:txBody>
          <a:bodyPr>
            <a:normAutofit/>
          </a:bodyPr>
          <a:lstStyle/>
          <a:p>
            <a:r>
              <a:rPr lang="en-US"/>
              <a:t>Thrust offers a high degree of portability and flexibility</a:t>
            </a:r>
          </a:p>
          <a:p>
            <a:pPr lvl="1"/>
            <a:r>
              <a:rPr lang="en-US"/>
              <a:t>Easy to get started, write parallel code and to read</a:t>
            </a:r>
          </a:p>
          <a:p>
            <a:r>
              <a:rPr lang="en-US"/>
              <a:t>Robust, optimized algorithms at your fingertips</a:t>
            </a:r>
          </a:p>
          <a:p>
            <a:r>
              <a:rPr lang="en-US"/>
              <a:t>Re-use vs Re-build – Prefer re-use</a:t>
            </a:r>
          </a:p>
          <a:p>
            <a:r>
              <a:rPr lang="en-US"/>
              <a:t>Can always fallback to raw CUDA for custom tasks</a:t>
            </a:r>
          </a:p>
        </p:txBody>
      </p:sp>
    </p:spTree>
    <p:extLst>
      <p:ext uri="{BB962C8B-B14F-4D97-AF65-F5344CB8AC3E}">
        <p14:creationId xmlns:p14="http://schemas.microsoft.com/office/powerpoint/2010/main" val="355074188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8FA6833-518F-4E35-A048-59EAEE2448D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3FDC395-4C8A-4671-9ED7-1CFC4A2CF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Other GPU Accelerated Libraries to Consider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2FD9DA-747C-4F4A-8241-28B4D83A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206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67196F-1DE8-45CD-AF4F-9037FE7D4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77" b="2196"/>
          <a:stretch/>
        </p:blipFill>
        <p:spPr>
          <a:xfrm>
            <a:off x="42813" y="69879"/>
            <a:ext cx="9071074" cy="404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5312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FD0848-5F50-4DED-89F6-05D471C37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Recap and Conclusion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C46804-9F00-4644-87FC-78379CC0FA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52E8B-D768-4AE6-BBE3-73F63C9AF4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699000"/>
            <a:ext cx="2133600" cy="273050"/>
          </a:xfrm>
        </p:spPr>
        <p:txBody>
          <a:bodyPr/>
          <a:lstStyle/>
          <a:p>
            <a:fld id="{8A758EFE-665F-4341-B5B8-2DAEADA52F6C}" type="slidenum">
              <a:rPr lang="en-US" smtClean="0"/>
              <a:pPr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9668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87CA2B-CC46-4B90-8F61-664D0390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52CAC-371B-486D-91C0-96F733AD5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CUDA is great for massively parallel programming</a:t>
            </a:r>
          </a:p>
          <a:p>
            <a:pPr lvl="1"/>
            <a:r>
              <a:rPr lang="en-US"/>
              <a:t>SIMD – “Single Instruction Multiple Data”</a:t>
            </a:r>
          </a:p>
          <a:p>
            <a:r>
              <a:rPr lang="en-US"/>
              <a:t>Need enough compute to cover memory overhead</a:t>
            </a:r>
          </a:p>
          <a:p>
            <a:r>
              <a:rPr lang="en-US"/>
              <a:t>Start naïve, then optimize</a:t>
            </a:r>
          </a:p>
          <a:p>
            <a:r>
              <a:rPr lang="en-US"/>
              <a:t>Be smart about asynchronous ops and memory</a:t>
            </a:r>
          </a:p>
        </p:txBody>
      </p:sp>
    </p:spTree>
    <p:extLst>
      <p:ext uri="{BB962C8B-B14F-4D97-AF65-F5344CB8AC3E}">
        <p14:creationId xmlns:p14="http://schemas.microsoft.com/office/powerpoint/2010/main" val="174220980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BA83E0-0E12-4455-B017-0D1805B755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Detailed GPU Architecture</a:t>
            </a:r>
          </a:p>
          <a:p>
            <a:r>
              <a:rPr lang="en-US"/>
              <a:t>Parallelizing Algorithms</a:t>
            </a:r>
          </a:p>
          <a:p>
            <a:r>
              <a:rPr lang="en-US"/>
              <a:t>Performance optimization</a:t>
            </a:r>
          </a:p>
          <a:p>
            <a:pPr lvl="1"/>
            <a:r>
              <a:rPr lang="en-US"/>
              <a:t>Warp partitioning</a:t>
            </a:r>
          </a:p>
          <a:p>
            <a:pPr lvl="1"/>
            <a:r>
              <a:rPr lang="en-US"/>
              <a:t>Memory coalescing</a:t>
            </a:r>
          </a:p>
          <a:p>
            <a:pPr lvl="1"/>
            <a:r>
              <a:rPr lang="en-US"/>
              <a:t>Shared mem bank conflicts</a:t>
            </a:r>
          </a:p>
          <a:p>
            <a:r>
              <a:rPr lang="en-US"/>
              <a:t>CUDA Atomics</a:t>
            </a:r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3D7CF7-005D-4CF1-B55F-EE6EEE1728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Advance Memory Ops</a:t>
            </a:r>
          </a:p>
          <a:p>
            <a:r>
              <a:rPr lang="en-US"/>
              <a:t>Streams</a:t>
            </a:r>
          </a:p>
          <a:p>
            <a:r>
              <a:rPr lang="en-US"/>
              <a:t>Compute-Copy Overlap</a:t>
            </a:r>
          </a:p>
          <a:p>
            <a:r>
              <a:rPr lang="en-US"/>
              <a:t>Tools</a:t>
            </a:r>
          </a:p>
          <a:p>
            <a:pPr lvl="1"/>
            <a:r>
              <a:rPr lang="en-US"/>
              <a:t>NVIDIA </a:t>
            </a:r>
            <a:r>
              <a:rPr lang="en-US" err="1"/>
              <a:t>Nsight</a:t>
            </a:r>
            <a:r>
              <a:rPr lang="en-US"/>
              <a:t> Debugger</a:t>
            </a:r>
          </a:p>
          <a:p>
            <a:pPr lvl="1"/>
            <a:r>
              <a:rPr lang="en-US"/>
              <a:t>Compute Profiler</a:t>
            </a:r>
          </a:p>
          <a:p>
            <a:r>
              <a:rPr lang="en-US"/>
              <a:t>And much more……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227A60-DB1F-4175-BD71-0C4CFD63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209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08EC1B-98DD-4809-8768-99AB2AF7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haven’t covered</a:t>
            </a:r>
          </a:p>
        </p:txBody>
      </p:sp>
    </p:spTree>
    <p:extLst>
      <p:ext uri="{BB962C8B-B14F-4D97-AF65-F5344CB8AC3E}">
        <p14:creationId xmlns:p14="http://schemas.microsoft.com/office/powerpoint/2010/main" val="1756932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r>
              <a:rPr lang="en-US"/>
              <a:t>Functional Declarations</a:t>
            </a:r>
          </a:p>
        </p:txBody>
      </p:sp>
      <p:graphicFrame>
        <p:nvGraphicFramePr>
          <p:cNvPr id="128" name="Google Shape;128;p15"/>
          <p:cNvGraphicFramePr/>
          <p:nvPr>
            <p:extLst>
              <p:ext uri="{D42A27DB-BD31-4B8C-83A1-F6EECF244321}">
                <p14:modId xmlns:p14="http://schemas.microsoft.com/office/powerpoint/2010/main" val="3752470638"/>
              </p:ext>
            </p:extLst>
          </p:nvPr>
        </p:nvGraphicFramePr>
        <p:xfrm>
          <a:off x="1485900" y="1885950"/>
          <a:ext cx="6457950" cy="116016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11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3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Executed on the: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Only callable from the: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Courier New"/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sym typeface="Courier New"/>
                        </a:rPr>
                        <a:t>__global__ 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sym typeface="Courier New"/>
                        </a:rPr>
                        <a:t>void </a:t>
                      </a:r>
                      <a:r>
                        <a:rPr lang="en-US" sz="1400" err="1">
                          <a:sym typeface="Courier New"/>
                        </a:rPr>
                        <a:t>KernelFunc</a:t>
                      </a:r>
                      <a:r>
                        <a:rPr lang="en-US" sz="1400">
                          <a:sym typeface="Courier New"/>
                        </a:rPr>
                        <a:t>()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device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/>
                        <a:t>host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Courier New"/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sym typeface="Courier New"/>
                        </a:rPr>
                        <a:t>__device__ 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sym typeface="Courier New"/>
                        </a:rPr>
                        <a:t>float </a:t>
                      </a:r>
                      <a:r>
                        <a:rPr lang="en-US" sz="1400">
                          <a:sym typeface="Courier New"/>
                        </a:rPr>
                        <a:t>DeviceFunc()</a:t>
                      </a:r>
                      <a:endParaRPr sz="1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device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/>
                        <a:t>device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sym typeface="Courier New"/>
                        </a:rPr>
                        <a:t>__host__ 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sym typeface="Courier New"/>
                        </a:rPr>
                        <a:t>float </a:t>
                      </a:r>
                      <a:r>
                        <a:rPr lang="en-US" sz="1400" err="1">
                          <a:sym typeface="Courier New"/>
                        </a:rPr>
                        <a:t>HostFunc</a:t>
                      </a:r>
                      <a:r>
                        <a:rPr lang="en-US" sz="1400">
                          <a:sym typeface="Courier New"/>
                        </a:rPr>
                        <a:t>()</a:t>
                      </a:r>
                      <a:endParaRPr sz="14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host</a:t>
                      </a:r>
                      <a:endParaRPr sz="1400"/>
                    </a:p>
                  </a:txBody>
                  <a:tcPr marL="68588" marR="68588" marT="34294" marB="3429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host</a:t>
                      </a:r>
                      <a:endParaRPr sz="1400"/>
                    </a:p>
                  </a:txBody>
                  <a:tcPr marL="68588" marR="68588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9" name="Google Shape;129;p15"/>
          <p:cNvSpPr txBox="1"/>
          <p:nvPr/>
        </p:nvSpPr>
        <p:spPr>
          <a:xfrm>
            <a:off x="1143000" y="4914900"/>
            <a:ext cx="6858000" cy="20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 Appendix B.1 in the NVIDIA CUDA C Programming Guide for more details</a:t>
            </a:r>
            <a:endParaRPr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EA7668-658D-437D-9046-FD82CEAB3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/>
          <a:p>
            <a:fld id="{8A758EFE-665F-4341-B5B8-2DAEADA52F6C}" type="slidenum">
              <a:rPr lang="en-US" smtClean="0"/>
              <a:pPr/>
              <a:t>210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EA4A07-C190-4717-89A6-2D0B3F835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1D37A6-18B1-4C3A-8389-562593E34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hlinkClick r:id="rId2"/>
              </a:rPr>
              <a:t>CUDA C Programming Guide</a:t>
            </a:r>
            <a:endParaRPr lang="en-US"/>
          </a:p>
          <a:p>
            <a:r>
              <a:rPr lang="en-US">
                <a:hlinkClick r:id="rId3"/>
              </a:rPr>
              <a:t>NVIDIA </a:t>
            </a:r>
            <a:r>
              <a:rPr lang="en-US" err="1">
                <a:hlinkClick r:id="rId3"/>
              </a:rPr>
              <a:t>Nsight</a:t>
            </a:r>
            <a:endParaRPr lang="en-US"/>
          </a:p>
          <a:p>
            <a:r>
              <a:rPr lang="en-US">
                <a:hlinkClick r:id="rId4"/>
              </a:rPr>
              <a:t>Programming Massively Parallel Processors</a:t>
            </a:r>
            <a:endParaRPr lang="en-US"/>
          </a:p>
          <a:p>
            <a:r>
              <a:rPr lang="en-US">
                <a:hlinkClick r:id="rId5"/>
              </a:rPr>
              <a:t>NVIDIA GTC On-Demand</a:t>
            </a:r>
            <a:endParaRPr lang="en-US"/>
          </a:p>
          <a:p>
            <a:r>
              <a:rPr lang="en-US">
                <a:hlinkClick r:id="rId6"/>
              </a:rPr>
              <a:t>Thrust</a:t>
            </a:r>
            <a:endParaRPr lang="en-US"/>
          </a:p>
          <a:p>
            <a:r>
              <a:rPr lang="en-US">
                <a:hlinkClick r:id="rId7"/>
              </a:rPr>
              <a:t>Penn CIS 565</a:t>
            </a:r>
            <a:endParaRPr lang="en-US"/>
          </a:p>
          <a:p>
            <a:r>
              <a:rPr lang="en-US">
                <a:hlinkClick r:id="rId8"/>
              </a:rPr>
              <a:t>Intro to Parallel Programming CUDA - Udacity</a:t>
            </a:r>
            <a:endParaRPr lang="en-US"/>
          </a:p>
          <a:p>
            <a:r>
              <a:rPr lang="en-US">
                <a:hlinkClick r:id="rId9"/>
              </a:rPr>
              <a:t>CUDA Education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4001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27350E-ACEB-45B0-A4E0-DA540D3C95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Pop Quiz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800135-C495-4EA7-81BD-7E5B7E3D0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5673D-AD57-4568-AEB0-AD8FAF85B9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686550" y="4767263"/>
            <a:ext cx="2457450" cy="274637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495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7EA064-CF20-4E06-9EF1-100DC6C72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3600"/>
              <a:t>List a few differences between CPU and GPU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524" y="500607"/>
            <a:ext cx="6607969" cy="44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1268016" y="4900275"/>
            <a:ext cx="6732985" cy="24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US" sz="825"/>
              <a:t>https://www10.mcadcafe.com/blogs/jeffrowe/2017/03/16/the-continuing-importance-of-gpus-for-more-than-just-pretty-pictures/</a:t>
            </a:r>
            <a:endParaRPr sz="82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99F1A-FFA7-46A9-A047-357160BC7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3600"/>
              <a:t>What are the terms for</a:t>
            </a:r>
            <a:br>
              <a:rPr lang="en-US" sz="3600"/>
            </a:br>
            <a:r>
              <a:rPr lang="en-US" sz="3600"/>
              <a:t>CPU and GPU used in CUDA?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8D1F8-F082-44F9-8AA7-4B941D34B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72C93C-5956-4ADF-B487-75B150EA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Heterogenous Computing - Terminology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E63A3-49B1-43B1-9388-B98DE225D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>
                <a:solidFill>
                  <a:schemeClr val="accent1"/>
                </a:solidFill>
              </a:rPr>
              <a:t>Host</a:t>
            </a:r>
            <a:r>
              <a:rPr lang="en-US"/>
              <a:t>: typically, the CPU</a:t>
            </a:r>
          </a:p>
          <a:p>
            <a:pPr lvl="1"/>
            <a:r>
              <a:rPr lang="en-US"/>
              <a:t>Code written in C/C++ (or other languages)</a:t>
            </a:r>
          </a:p>
          <a:p>
            <a:r>
              <a:rPr lang="en-US" b="1">
                <a:solidFill>
                  <a:schemeClr val="accent1"/>
                </a:solidFill>
              </a:rPr>
              <a:t>Device</a:t>
            </a:r>
            <a:r>
              <a:rPr lang="en-US"/>
              <a:t>: typically, the GPU (data-parallel)</a:t>
            </a:r>
          </a:p>
          <a:p>
            <a:pPr lvl="1"/>
            <a:r>
              <a:rPr lang="en-US"/>
              <a:t>Code written in extended C/C++</a:t>
            </a:r>
          </a:p>
          <a:p>
            <a:pPr lvl="0"/>
            <a:r>
              <a:rPr lang="en-US">
                <a:sym typeface="Arial"/>
              </a:rPr>
              <a:t>Host and device have separate memories</a:t>
            </a:r>
            <a:endParaRPr lang="en-US"/>
          </a:p>
          <a:p>
            <a:pPr lvl="1"/>
            <a:r>
              <a:rPr lang="en-US">
                <a:sym typeface="Arial"/>
              </a:rPr>
              <a:t>Except for SoC</a:t>
            </a:r>
          </a:p>
          <a:p>
            <a:pPr lvl="0"/>
            <a:r>
              <a:rPr lang="en-US">
                <a:sym typeface="Arial"/>
              </a:rPr>
              <a:t>CUDA Program</a:t>
            </a:r>
            <a:endParaRPr lang="en-US"/>
          </a:p>
          <a:p>
            <a:pPr lvl="1"/>
            <a:r>
              <a:rPr lang="en-US">
                <a:sym typeface="Arial"/>
              </a:rPr>
              <a:t>Contains both host and device code</a:t>
            </a:r>
            <a:endParaRPr lang="en-US"/>
          </a:p>
          <a:p>
            <a:pPr lvl="1"/>
            <a:endParaRPr lang="en-US"/>
          </a:p>
        </p:txBody>
      </p:sp>
      <p:pic>
        <p:nvPicPr>
          <p:cNvPr id="1026" name="Picture 2" descr="Processor Cpu Over Ram Memory Modules Stock Photo - Download Image Now -  iStock">
            <a:extLst>
              <a:ext uri="{FF2B5EF4-FFF2-40B4-BE49-F238E27FC236}">
                <a16:creationId xmlns:a16="http://schemas.microsoft.com/office/drawing/2014/main" id="{0E338B0F-B6E3-4576-9695-EE34C0CF3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251" y="902369"/>
            <a:ext cx="1926695" cy="128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10AB2C-328D-446B-B7C6-AA224429A5AC}"/>
              </a:ext>
            </a:extLst>
          </p:cNvPr>
          <p:cNvSpPr txBox="1"/>
          <p:nvPr/>
        </p:nvSpPr>
        <p:spPr>
          <a:xfrm>
            <a:off x="7381388" y="2111798"/>
            <a:ext cx="1114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  <a:latin typeface="Gill Sans"/>
              </a:rPr>
              <a:t>Host</a:t>
            </a:r>
            <a:endParaRPr lang="en-US">
              <a:solidFill>
                <a:schemeClr val="accent1"/>
              </a:solidFill>
              <a:latin typeface="Gill Sans"/>
            </a:endParaRPr>
          </a:p>
        </p:txBody>
      </p:sp>
      <p:pic>
        <p:nvPicPr>
          <p:cNvPr id="1028" name="Picture 4" descr="Buy NVIDIA Graphics Cards | NVIDIA Store">
            <a:extLst>
              <a:ext uri="{FF2B5EF4-FFF2-40B4-BE49-F238E27FC236}">
                <a16:creationId xmlns:a16="http://schemas.microsoft.com/office/drawing/2014/main" id="{79F9D4F7-FC10-4D3E-8B67-4FCF2D51C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1" t="8438" r="10097" b="18561"/>
          <a:stretch/>
        </p:blipFill>
        <p:spPr bwMode="auto">
          <a:xfrm>
            <a:off x="6975251" y="2674409"/>
            <a:ext cx="1926694" cy="91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AD7E50-9596-4404-8BA9-F1D86955DBCC}"/>
              </a:ext>
            </a:extLst>
          </p:cNvPr>
          <p:cNvSpPr txBox="1"/>
          <p:nvPr/>
        </p:nvSpPr>
        <p:spPr>
          <a:xfrm>
            <a:off x="7381388" y="3588392"/>
            <a:ext cx="1114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  <a:latin typeface="Gill Sans"/>
              </a:rPr>
              <a:t>Device</a:t>
            </a:r>
            <a:endParaRPr lang="en-US">
              <a:solidFill>
                <a:schemeClr val="accent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4936236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6AB65D-956B-48A3-A74F-5114E1D55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3600"/>
              <a:t>What is the data parallel function in CUDA called?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8D1F8-F082-44F9-8AA7-4B941D34B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72C93C-5956-4ADF-B487-75B150EA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Heterogenous Computing - Terminology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7E78822B-36D0-4199-B463-37938E0CB9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9033" y="965871"/>
            <a:ext cx="5295900" cy="340619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1"/>
                </a:solidFill>
              </a:rPr>
              <a:t>Kernel</a:t>
            </a:r>
            <a:r>
              <a:rPr lang="en-US" sz="2800"/>
              <a:t>: data parallel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sym typeface="Arial"/>
              </a:rPr>
              <a:t>Invoking a kernel creates lightweight threads on the device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sym typeface="Arial"/>
              </a:rPr>
              <a:t>Threads are generated and scheduled with hardware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B1A76D-8D21-41CA-97A4-C57CFF58E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27244" y="875529"/>
            <a:ext cx="1107723" cy="1107824"/>
          </a:xfrm>
          <a:prstGeom prst="rect">
            <a:avLst/>
          </a:prstGeom>
          <a:noFill/>
        </p:spPr>
      </p:pic>
      <p:sp>
        <p:nvSpPr>
          <p:cNvPr id="11" name="Freeform 109">
            <a:extLst>
              <a:ext uri="{FF2B5EF4-FFF2-40B4-BE49-F238E27FC236}">
                <a16:creationId xmlns:a16="http://schemas.microsoft.com/office/drawing/2014/main" id="{CF761ADF-1EA5-4E53-A4A1-82ACB9551230}"/>
              </a:ext>
            </a:extLst>
          </p:cNvPr>
          <p:cNvSpPr/>
          <p:nvPr/>
        </p:nvSpPr>
        <p:spPr>
          <a:xfrm>
            <a:off x="7159997" y="1028963"/>
            <a:ext cx="92812" cy="800956"/>
          </a:xfrm>
          <a:custGeom>
            <a:avLst/>
            <a:gdLst>
              <a:gd name="connsiteX0" fmla="*/ 2 w 733595"/>
              <a:gd name="connsiteY0" fmla="*/ 0 h 4064000"/>
              <a:gd name="connsiteX1" fmla="*/ 719668 w 733595"/>
              <a:gd name="connsiteY1" fmla="*/ 736600 h 4064000"/>
              <a:gd name="connsiteX2" fmla="*/ 2 w 733595"/>
              <a:gd name="connsiteY2" fmla="*/ 1456266 h 4064000"/>
              <a:gd name="connsiteX3" fmla="*/ 728135 w 733595"/>
              <a:gd name="connsiteY3" fmla="*/ 2175933 h 4064000"/>
              <a:gd name="connsiteX4" fmla="*/ 16935 w 733595"/>
              <a:gd name="connsiteY4" fmla="*/ 2895600 h 4064000"/>
              <a:gd name="connsiteX5" fmla="*/ 728135 w 733595"/>
              <a:gd name="connsiteY5" fmla="*/ 3615266 h 4064000"/>
              <a:gd name="connsiteX6" fmla="*/ 287868 w 733595"/>
              <a:gd name="connsiteY6" fmla="*/ 4064000 h 4064000"/>
              <a:gd name="connsiteX0" fmla="*/ 278841 w 733595"/>
              <a:gd name="connsiteY0" fmla="*/ 0 h 3840926"/>
              <a:gd name="connsiteX1" fmla="*/ 719668 w 733595"/>
              <a:gd name="connsiteY1" fmla="*/ 513526 h 3840926"/>
              <a:gd name="connsiteX2" fmla="*/ 2 w 733595"/>
              <a:gd name="connsiteY2" fmla="*/ 1233192 h 3840926"/>
              <a:gd name="connsiteX3" fmla="*/ 728135 w 733595"/>
              <a:gd name="connsiteY3" fmla="*/ 1952859 h 3840926"/>
              <a:gd name="connsiteX4" fmla="*/ 16935 w 733595"/>
              <a:gd name="connsiteY4" fmla="*/ 2672526 h 3840926"/>
              <a:gd name="connsiteX5" fmla="*/ 728135 w 733595"/>
              <a:gd name="connsiteY5" fmla="*/ 3392192 h 3840926"/>
              <a:gd name="connsiteX6" fmla="*/ 287868 w 733595"/>
              <a:gd name="connsiteY6" fmla="*/ 3840926 h 384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595" h="3840926">
                <a:moveTo>
                  <a:pt x="278841" y="0"/>
                </a:moveTo>
                <a:cubicBezTo>
                  <a:pt x="638674" y="246944"/>
                  <a:pt x="766141" y="307994"/>
                  <a:pt x="719668" y="513526"/>
                </a:cubicBezTo>
                <a:cubicBezTo>
                  <a:pt x="673195" y="719058"/>
                  <a:pt x="-1409" y="993303"/>
                  <a:pt x="2" y="1233192"/>
                </a:cubicBezTo>
                <a:cubicBezTo>
                  <a:pt x="1413" y="1473081"/>
                  <a:pt x="725313" y="1712970"/>
                  <a:pt x="728135" y="1952859"/>
                </a:cubicBezTo>
                <a:cubicBezTo>
                  <a:pt x="730957" y="2192748"/>
                  <a:pt x="16935" y="2432637"/>
                  <a:pt x="16935" y="2672526"/>
                </a:cubicBezTo>
                <a:cubicBezTo>
                  <a:pt x="16935" y="2912415"/>
                  <a:pt x="682980" y="3197459"/>
                  <a:pt x="728135" y="3392192"/>
                </a:cubicBezTo>
                <a:cubicBezTo>
                  <a:pt x="773291" y="3586925"/>
                  <a:pt x="530579" y="3713925"/>
                  <a:pt x="287868" y="3840926"/>
                </a:cubicBezTo>
              </a:path>
            </a:pathLst>
          </a:cu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  <a:tailEnd type="triangle" w="lg" len="med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1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3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5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72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909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091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272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454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DD542C-CA6C-47B6-B9BC-02C87B7C3015}"/>
              </a:ext>
            </a:extLst>
          </p:cNvPr>
          <p:cNvGrpSpPr/>
          <p:nvPr/>
        </p:nvGrpSpPr>
        <p:grpSpPr>
          <a:xfrm>
            <a:off x="6783263" y="2324822"/>
            <a:ext cx="915015" cy="800956"/>
            <a:chOff x="8244961" y="2545259"/>
            <a:chExt cx="1098021" cy="720860"/>
          </a:xfrm>
        </p:grpSpPr>
        <p:sp>
          <p:nvSpPr>
            <p:cNvPr id="21" name="Freeform 116">
              <a:extLst>
                <a:ext uri="{FF2B5EF4-FFF2-40B4-BE49-F238E27FC236}">
                  <a16:creationId xmlns:a16="http://schemas.microsoft.com/office/drawing/2014/main" id="{78028CE2-A48C-4B76-B256-62C61B68BFA5}"/>
                </a:ext>
              </a:extLst>
            </p:cNvPr>
            <p:cNvSpPr/>
            <p:nvPr/>
          </p:nvSpPr>
          <p:spPr>
            <a:xfrm>
              <a:off x="8244961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117">
              <a:extLst>
                <a:ext uri="{FF2B5EF4-FFF2-40B4-BE49-F238E27FC236}">
                  <a16:creationId xmlns:a16="http://schemas.microsoft.com/office/drawing/2014/main" id="{AC8B88F2-37B8-4198-87F7-02909C174FD0}"/>
                </a:ext>
              </a:extLst>
            </p:cNvPr>
            <p:cNvSpPr/>
            <p:nvPr/>
          </p:nvSpPr>
          <p:spPr>
            <a:xfrm>
              <a:off x="8348819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118">
              <a:extLst>
                <a:ext uri="{FF2B5EF4-FFF2-40B4-BE49-F238E27FC236}">
                  <a16:creationId xmlns:a16="http://schemas.microsoft.com/office/drawing/2014/main" id="{35B7E0BA-15BC-4744-AB45-D146A1195E5F}"/>
                </a:ext>
              </a:extLst>
            </p:cNvPr>
            <p:cNvSpPr/>
            <p:nvPr/>
          </p:nvSpPr>
          <p:spPr>
            <a:xfrm>
              <a:off x="8504606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 119">
              <a:extLst>
                <a:ext uri="{FF2B5EF4-FFF2-40B4-BE49-F238E27FC236}">
                  <a16:creationId xmlns:a16="http://schemas.microsoft.com/office/drawing/2014/main" id="{3098753F-34A8-4611-8BDA-A4B0E8F3AD99}"/>
                </a:ext>
              </a:extLst>
            </p:cNvPr>
            <p:cNvSpPr/>
            <p:nvPr/>
          </p:nvSpPr>
          <p:spPr>
            <a:xfrm>
              <a:off x="8660393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reeform 122">
              <a:extLst>
                <a:ext uri="{FF2B5EF4-FFF2-40B4-BE49-F238E27FC236}">
                  <a16:creationId xmlns:a16="http://schemas.microsoft.com/office/drawing/2014/main" id="{8E5A8C87-FD05-47E9-A148-44B86E9E965E}"/>
                </a:ext>
              </a:extLst>
            </p:cNvPr>
            <p:cNvSpPr/>
            <p:nvPr/>
          </p:nvSpPr>
          <p:spPr>
            <a:xfrm>
              <a:off x="8296890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Freeform 123">
              <a:extLst>
                <a:ext uri="{FF2B5EF4-FFF2-40B4-BE49-F238E27FC236}">
                  <a16:creationId xmlns:a16="http://schemas.microsoft.com/office/drawing/2014/main" id="{DEAEE430-6820-4E96-9238-88D8F036C6EA}"/>
                </a:ext>
              </a:extLst>
            </p:cNvPr>
            <p:cNvSpPr/>
            <p:nvPr/>
          </p:nvSpPr>
          <p:spPr>
            <a:xfrm>
              <a:off x="8400748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124">
              <a:extLst>
                <a:ext uri="{FF2B5EF4-FFF2-40B4-BE49-F238E27FC236}">
                  <a16:creationId xmlns:a16="http://schemas.microsoft.com/office/drawing/2014/main" id="{EF4D0957-8AE2-4C08-A6B0-0BAA3D7A18BE}"/>
                </a:ext>
              </a:extLst>
            </p:cNvPr>
            <p:cNvSpPr/>
            <p:nvPr/>
          </p:nvSpPr>
          <p:spPr>
            <a:xfrm>
              <a:off x="8556535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125">
              <a:extLst>
                <a:ext uri="{FF2B5EF4-FFF2-40B4-BE49-F238E27FC236}">
                  <a16:creationId xmlns:a16="http://schemas.microsoft.com/office/drawing/2014/main" id="{184319C5-992C-4590-9B4C-51A16DA74AEB}"/>
                </a:ext>
              </a:extLst>
            </p:cNvPr>
            <p:cNvSpPr/>
            <p:nvPr/>
          </p:nvSpPr>
          <p:spPr>
            <a:xfrm>
              <a:off x="8712322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 126">
              <a:extLst>
                <a:ext uri="{FF2B5EF4-FFF2-40B4-BE49-F238E27FC236}">
                  <a16:creationId xmlns:a16="http://schemas.microsoft.com/office/drawing/2014/main" id="{AD957284-99DD-4898-9601-780C191C308C}"/>
                </a:ext>
              </a:extLst>
            </p:cNvPr>
            <p:cNvSpPr/>
            <p:nvPr/>
          </p:nvSpPr>
          <p:spPr>
            <a:xfrm>
              <a:off x="8816180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 127">
              <a:extLst>
                <a:ext uri="{FF2B5EF4-FFF2-40B4-BE49-F238E27FC236}">
                  <a16:creationId xmlns:a16="http://schemas.microsoft.com/office/drawing/2014/main" id="{96E1C9C1-1FA6-49C1-B037-126F388D1CA3}"/>
                </a:ext>
              </a:extLst>
            </p:cNvPr>
            <p:cNvSpPr/>
            <p:nvPr/>
          </p:nvSpPr>
          <p:spPr>
            <a:xfrm>
              <a:off x="8920038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Freeform 128">
              <a:extLst>
                <a:ext uri="{FF2B5EF4-FFF2-40B4-BE49-F238E27FC236}">
                  <a16:creationId xmlns:a16="http://schemas.microsoft.com/office/drawing/2014/main" id="{0B9F4F60-A5A6-4BFF-80F0-41C2759433E6}"/>
                </a:ext>
              </a:extLst>
            </p:cNvPr>
            <p:cNvSpPr/>
            <p:nvPr/>
          </p:nvSpPr>
          <p:spPr>
            <a:xfrm>
              <a:off x="9023896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 129">
              <a:extLst>
                <a:ext uri="{FF2B5EF4-FFF2-40B4-BE49-F238E27FC236}">
                  <a16:creationId xmlns:a16="http://schemas.microsoft.com/office/drawing/2014/main" id="{53AEDC20-7C49-4888-87C9-C906461B6E89}"/>
                </a:ext>
              </a:extLst>
            </p:cNvPr>
            <p:cNvSpPr/>
            <p:nvPr/>
          </p:nvSpPr>
          <p:spPr>
            <a:xfrm>
              <a:off x="8452677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reeform 130">
              <a:extLst>
                <a:ext uri="{FF2B5EF4-FFF2-40B4-BE49-F238E27FC236}">
                  <a16:creationId xmlns:a16="http://schemas.microsoft.com/office/drawing/2014/main" id="{7F1214A0-2A5E-4C1E-BB03-65BFBAFC56D2}"/>
                </a:ext>
              </a:extLst>
            </p:cNvPr>
            <p:cNvSpPr/>
            <p:nvPr/>
          </p:nvSpPr>
          <p:spPr>
            <a:xfrm>
              <a:off x="8608464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 131">
              <a:extLst>
                <a:ext uri="{FF2B5EF4-FFF2-40B4-BE49-F238E27FC236}">
                  <a16:creationId xmlns:a16="http://schemas.microsoft.com/office/drawing/2014/main" id="{5A9E156B-F534-480F-9B95-054FBF52C9F0}"/>
                </a:ext>
              </a:extLst>
            </p:cNvPr>
            <p:cNvSpPr/>
            <p:nvPr/>
          </p:nvSpPr>
          <p:spPr>
            <a:xfrm>
              <a:off x="8764251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 132">
              <a:extLst>
                <a:ext uri="{FF2B5EF4-FFF2-40B4-BE49-F238E27FC236}">
                  <a16:creationId xmlns:a16="http://schemas.microsoft.com/office/drawing/2014/main" id="{381053A2-88BB-4DBC-859D-CCE85F78BA64}"/>
                </a:ext>
              </a:extLst>
            </p:cNvPr>
            <p:cNvSpPr/>
            <p:nvPr/>
          </p:nvSpPr>
          <p:spPr>
            <a:xfrm>
              <a:off x="8868109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133">
              <a:extLst>
                <a:ext uri="{FF2B5EF4-FFF2-40B4-BE49-F238E27FC236}">
                  <a16:creationId xmlns:a16="http://schemas.microsoft.com/office/drawing/2014/main" id="{7B9BBC86-52E3-4105-B1BC-9FAF77607F69}"/>
                </a:ext>
              </a:extLst>
            </p:cNvPr>
            <p:cNvSpPr/>
            <p:nvPr/>
          </p:nvSpPr>
          <p:spPr>
            <a:xfrm>
              <a:off x="8971967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134">
              <a:extLst>
                <a:ext uri="{FF2B5EF4-FFF2-40B4-BE49-F238E27FC236}">
                  <a16:creationId xmlns:a16="http://schemas.microsoft.com/office/drawing/2014/main" id="{59AD28A6-710D-410F-A82B-A45B894B361E}"/>
                </a:ext>
              </a:extLst>
            </p:cNvPr>
            <p:cNvSpPr/>
            <p:nvPr/>
          </p:nvSpPr>
          <p:spPr>
            <a:xfrm>
              <a:off x="9075825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135">
              <a:extLst>
                <a:ext uri="{FF2B5EF4-FFF2-40B4-BE49-F238E27FC236}">
                  <a16:creationId xmlns:a16="http://schemas.microsoft.com/office/drawing/2014/main" id="{CA47FDAF-E7F9-4F2F-8F0F-FCE18F2A20F4}"/>
                </a:ext>
              </a:extLst>
            </p:cNvPr>
            <p:cNvSpPr/>
            <p:nvPr/>
          </p:nvSpPr>
          <p:spPr>
            <a:xfrm>
              <a:off x="9127754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 136">
              <a:extLst>
                <a:ext uri="{FF2B5EF4-FFF2-40B4-BE49-F238E27FC236}">
                  <a16:creationId xmlns:a16="http://schemas.microsoft.com/office/drawing/2014/main" id="{0C8AC2D0-07DB-47F8-B3A0-2DE6921BBCD9}"/>
                </a:ext>
              </a:extLst>
            </p:cNvPr>
            <p:cNvSpPr/>
            <p:nvPr/>
          </p:nvSpPr>
          <p:spPr>
            <a:xfrm>
              <a:off x="9179683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 137">
              <a:extLst>
                <a:ext uri="{FF2B5EF4-FFF2-40B4-BE49-F238E27FC236}">
                  <a16:creationId xmlns:a16="http://schemas.microsoft.com/office/drawing/2014/main" id="{701DA288-3A1B-4D96-9B4D-975DA59A904B}"/>
                </a:ext>
              </a:extLst>
            </p:cNvPr>
            <p:cNvSpPr/>
            <p:nvPr/>
          </p:nvSpPr>
          <p:spPr>
            <a:xfrm>
              <a:off x="9231608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825D9EC-98B6-4300-B566-F77A5D0BC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02299" y="2260603"/>
            <a:ext cx="957612" cy="864404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B43466-210C-407C-9059-211CCF62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27244" y="3818155"/>
            <a:ext cx="1107723" cy="1107824"/>
          </a:xfrm>
          <a:prstGeom prst="rect">
            <a:avLst/>
          </a:prstGeom>
          <a:noFill/>
        </p:spPr>
      </p:pic>
      <p:sp>
        <p:nvSpPr>
          <p:cNvPr id="15" name="Freeform 140">
            <a:extLst>
              <a:ext uri="{FF2B5EF4-FFF2-40B4-BE49-F238E27FC236}">
                <a16:creationId xmlns:a16="http://schemas.microsoft.com/office/drawing/2014/main" id="{4C24F6EA-A5B1-4BF7-B893-8B972E56DD61}"/>
              </a:ext>
            </a:extLst>
          </p:cNvPr>
          <p:cNvSpPr/>
          <p:nvPr/>
        </p:nvSpPr>
        <p:spPr>
          <a:xfrm>
            <a:off x="7159997" y="3971589"/>
            <a:ext cx="92812" cy="800956"/>
          </a:xfrm>
          <a:custGeom>
            <a:avLst/>
            <a:gdLst>
              <a:gd name="connsiteX0" fmla="*/ 2 w 733595"/>
              <a:gd name="connsiteY0" fmla="*/ 0 h 4064000"/>
              <a:gd name="connsiteX1" fmla="*/ 719668 w 733595"/>
              <a:gd name="connsiteY1" fmla="*/ 736600 h 4064000"/>
              <a:gd name="connsiteX2" fmla="*/ 2 w 733595"/>
              <a:gd name="connsiteY2" fmla="*/ 1456266 h 4064000"/>
              <a:gd name="connsiteX3" fmla="*/ 728135 w 733595"/>
              <a:gd name="connsiteY3" fmla="*/ 2175933 h 4064000"/>
              <a:gd name="connsiteX4" fmla="*/ 16935 w 733595"/>
              <a:gd name="connsiteY4" fmla="*/ 2895600 h 4064000"/>
              <a:gd name="connsiteX5" fmla="*/ 728135 w 733595"/>
              <a:gd name="connsiteY5" fmla="*/ 3615266 h 4064000"/>
              <a:gd name="connsiteX6" fmla="*/ 287868 w 733595"/>
              <a:gd name="connsiteY6" fmla="*/ 4064000 h 4064000"/>
              <a:gd name="connsiteX0" fmla="*/ 278841 w 733595"/>
              <a:gd name="connsiteY0" fmla="*/ 0 h 3840926"/>
              <a:gd name="connsiteX1" fmla="*/ 719668 w 733595"/>
              <a:gd name="connsiteY1" fmla="*/ 513526 h 3840926"/>
              <a:gd name="connsiteX2" fmla="*/ 2 w 733595"/>
              <a:gd name="connsiteY2" fmla="*/ 1233192 h 3840926"/>
              <a:gd name="connsiteX3" fmla="*/ 728135 w 733595"/>
              <a:gd name="connsiteY3" fmla="*/ 1952859 h 3840926"/>
              <a:gd name="connsiteX4" fmla="*/ 16935 w 733595"/>
              <a:gd name="connsiteY4" fmla="*/ 2672526 h 3840926"/>
              <a:gd name="connsiteX5" fmla="*/ 728135 w 733595"/>
              <a:gd name="connsiteY5" fmla="*/ 3392192 h 3840926"/>
              <a:gd name="connsiteX6" fmla="*/ 287868 w 733595"/>
              <a:gd name="connsiteY6" fmla="*/ 3840926 h 384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595" h="3840926">
                <a:moveTo>
                  <a:pt x="278841" y="0"/>
                </a:moveTo>
                <a:cubicBezTo>
                  <a:pt x="638674" y="246944"/>
                  <a:pt x="766141" y="307994"/>
                  <a:pt x="719668" y="513526"/>
                </a:cubicBezTo>
                <a:cubicBezTo>
                  <a:pt x="673195" y="719058"/>
                  <a:pt x="-1409" y="993303"/>
                  <a:pt x="2" y="1233192"/>
                </a:cubicBezTo>
                <a:cubicBezTo>
                  <a:pt x="1413" y="1473081"/>
                  <a:pt x="725313" y="1712970"/>
                  <a:pt x="728135" y="1952859"/>
                </a:cubicBezTo>
                <a:cubicBezTo>
                  <a:pt x="730957" y="2192748"/>
                  <a:pt x="16935" y="2432637"/>
                  <a:pt x="16935" y="2672526"/>
                </a:cubicBezTo>
                <a:cubicBezTo>
                  <a:pt x="16935" y="2912415"/>
                  <a:pt x="682980" y="3197459"/>
                  <a:pt x="728135" y="3392192"/>
                </a:cubicBezTo>
                <a:cubicBezTo>
                  <a:pt x="773291" y="3586925"/>
                  <a:pt x="530579" y="3713925"/>
                  <a:pt x="287868" y="3840926"/>
                </a:cubicBezTo>
              </a:path>
            </a:pathLst>
          </a:cu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  <a:tailEnd type="triangle" w="lg" len="med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1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3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5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72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909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091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272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454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972364-C1F8-454F-BB20-10EBE2328CD1}"/>
              </a:ext>
            </a:extLst>
          </p:cNvPr>
          <p:cNvSpPr txBox="1"/>
          <p:nvPr/>
        </p:nvSpPr>
        <p:spPr>
          <a:xfrm>
            <a:off x="5904216" y="1384831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Serial Code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0CCD4B-8EC8-4A16-863B-6D1D43F0058D}"/>
              </a:ext>
            </a:extLst>
          </p:cNvPr>
          <p:cNvSpPr txBox="1"/>
          <p:nvPr/>
        </p:nvSpPr>
        <p:spPr>
          <a:xfrm>
            <a:off x="5904217" y="2601620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Parallel Code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A4FB69-1F2B-4596-AE2B-A44BC657E6C2}"/>
              </a:ext>
            </a:extLst>
          </p:cNvPr>
          <p:cNvSpPr txBox="1"/>
          <p:nvPr/>
        </p:nvSpPr>
        <p:spPr>
          <a:xfrm>
            <a:off x="5904217" y="4206071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Serial Code</a:t>
            </a:r>
          </a:p>
        </p:txBody>
      </p:sp>
    </p:spTree>
    <p:extLst>
      <p:ext uri="{BB962C8B-B14F-4D97-AF65-F5344CB8AC3E}">
        <p14:creationId xmlns:p14="http://schemas.microsoft.com/office/powerpoint/2010/main" val="354121577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9A6CAD-FDBA-40C6-85D2-3D67031AB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3600"/>
              <a:t>What is specifier for a kernel?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pPr lvl="0"/>
            <a:r>
              <a:rPr lang="en-US">
                <a:sym typeface="Arial"/>
              </a:rPr>
              <a:t>CUDA Kernels</a:t>
            </a:r>
            <a:endParaRPr lang="en-US"/>
          </a:p>
        </p:txBody>
      </p:sp>
      <p:sp>
        <p:nvSpPr>
          <p:cNvPr id="170" name="Google Shape;170;p22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pPr lvl="0"/>
            <a:r>
              <a:rPr lang="en-US">
                <a:sym typeface="Arial"/>
              </a:rPr>
              <a:t>Executed N times in parallel by N different CUDA threads</a:t>
            </a:r>
            <a:endParaRPr lang="en-US"/>
          </a:p>
        </p:txBody>
      </p:sp>
      <p:sp>
        <p:nvSpPr>
          <p:cNvPr id="171" name="Google Shape;171;p22"/>
          <p:cNvSpPr/>
          <p:nvPr/>
        </p:nvSpPr>
        <p:spPr>
          <a:xfrm>
            <a:off x="939403" y="2425817"/>
            <a:ext cx="8015287" cy="21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8000"/>
              </a:buClr>
            </a:pPr>
            <a:r>
              <a:rPr lang="en-US" sz="16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 Kernel Definition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6F008A"/>
              </a:buClr>
            </a:pPr>
            <a:r>
              <a:rPr lang="en-US" sz="1600">
                <a:solidFill>
                  <a:srgbClr val="6F008A"/>
                </a:solidFill>
                <a:highlight>
                  <a:srgbClr val="00FFFF"/>
                </a:highlight>
                <a:latin typeface="Consolas"/>
                <a:ea typeface="Consolas"/>
                <a:cs typeface="Consolas"/>
                <a:sym typeface="Consolas"/>
              </a:rPr>
              <a:t>__global__</a:t>
            </a:r>
            <a:r>
              <a:rPr lang="en-U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60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vectorAdd</a:t>
            </a:r>
            <a:r>
              <a:rPr lang="en-U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U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 A, </a:t>
            </a:r>
            <a:r>
              <a:rPr lang="en-U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U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 B, </a:t>
            </a:r>
            <a:r>
              <a:rPr lang="en-US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U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 C)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3032391" y="3908680"/>
            <a:ext cx="1085850" cy="46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Declaration specifier</a:t>
            </a:r>
            <a:endParaRPr sz="1350"/>
          </a:p>
        </p:txBody>
      </p:sp>
      <p:cxnSp>
        <p:nvCxnSpPr>
          <p:cNvPr id="174" name="Google Shape;174;p22"/>
          <p:cNvCxnSpPr>
            <a:cxnSpLocks/>
            <a:stCxn id="173" idx="1"/>
          </p:cNvCxnSpPr>
          <p:nvPr/>
        </p:nvCxnSpPr>
        <p:spPr>
          <a:xfrm flipH="1" flipV="1">
            <a:off x="1846659" y="3768328"/>
            <a:ext cx="1185732" cy="373452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r>
              <a:rPr lang="en-US"/>
              <a:t>Functional Declarations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0E7AC0-073B-4EEC-B3C2-44B42E818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__global__</a:t>
            </a:r>
          </a:p>
          <a:p>
            <a:pPr lvl="1"/>
            <a:r>
              <a:rPr lang="en-US"/>
              <a:t>Must return void</a:t>
            </a:r>
          </a:p>
          <a:p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__device__</a:t>
            </a:r>
          </a:p>
          <a:p>
            <a:pPr lvl="1"/>
            <a:r>
              <a:rPr lang="en-US" err="1"/>
              <a:t>Inlined</a:t>
            </a:r>
            <a:r>
              <a:rPr lang="en-US"/>
              <a:t> by default</a:t>
            </a:r>
          </a:p>
        </p:txBody>
      </p:sp>
      <p:sp>
        <p:nvSpPr>
          <p:cNvPr id="137" name="Google Shape;137;p16"/>
          <p:cNvSpPr txBox="1"/>
          <p:nvPr/>
        </p:nvSpPr>
        <p:spPr>
          <a:xfrm>
            <a:off x="1143000" y="4914900"/>
            <a:ext cx="6858000" cy="20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 Appendix B.1 in the NVIDIA CUDA C Programming Guide for more details</a:t>
            </a:r>
            <a:endParaRPr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0D83F9-D912-46CD-BD5A-68BFBE644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3600"/>
              <a:t>What are the levels of logical constructs for parallelism?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Thread Hierarchies</a:t>
            </a:r>
            <a:endParaRPr lang="en-US"/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101" y="1414350"/>
            <a:ext cx="2664619" cy="3386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Thread Hierarchies</a:t>
            </a:r>
            <a:endParaRPr lang="en-US"/>
          </a:p>
        </p:txBody>
      </p:sp>
      <p:sp>
        <p:nvSpPr>
          <p:cNvPr id="193" name="Google Shape;193;p25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chemeClr val="accent1"/>
                </a:solidFill>
                <a:sym typeface="Arial"/>
              </a:rPr>
              <a:t>Grid</a:t>
            </a:r>
            <a:r>
              <a:rPr lang="en-US">
                <a:sym typeface="Arial"/>
              </a:rPr>
              <a:t> – one or more thread blocks</a:t>
            </a:r>
            <a:endParaRPr lang="en-US"/>
          </a:p>
          <a:p>
            <a:pPr lvl="1"/>
            <a:r>
              <a:rPr lang="en-US">
                <a:sym typeface="Arial"/>
              </a:rPr>
              <a:t>1D</a:t>
            </a:r>
            <a:r>
              <a:rPr lang="en-US"/>
              <a:t>,</a:t>
            </a:r>
            <a:r>
              <a:rPr lang="en-US">
                <a:sym typeface="Arial"/>
              </a:rPr>
              <a:t> 2D or 3D</a:t>
            </a:r>
            <a:endParaRPr lang="en-US"/>
          </a:p>
          <a:p>
            <a:pPr lvl="0"/>
            <a:r>
              <a:rPr lang="en-US" b="1">
                <a:solidFill>
                  <a:schemeClr val="accent1"/>
                </a:solidFill>
                <a:sym typeface="Arial"/>
              </a:rPr>
              <a:t>Block</a:t>
            </a:r>
            <a:r>
              <a:rPr lang="en-US">
                <a:sym typeface="Arial"/>
              </a:rPr>
              <a:t> – array of threads</a:t>
            </a:r>
            <a:endParaRPr lang="en-US"/>
          </a:p>
          <a:p>
            <a:pPr lvl="1"/>
            <a:r>
              <a:rPr lang="en-US">
                <a:sym typeface="Arial"/>
              </a:rPr>
              <a:t>1D, 2D, or 3D</a:t>
            </a:r>
            <a:endParaRPr lang="en-US"/>
          </a:p>
          <a:p>
            <a:pPr lvl="1"/>
            <a:r>
              <a:rPr lang="en-US">
                <a:sym typeface="Arial"/>
              </a:rPr>
              <a:t>Each block in a grid has the same number of threads</a:t>
            </a:r>
            <a:endParaRPr lang="en-US"/>
          </a:p>
          <a:p>
            <a:pPr lvl="1"/>
            <a:r>
              <a:rPr lang="en-US">
                <a:sym typeface="Arial"/>
              </a:rPr>
              <a:t>Each thread in a block can</a:t>
            </a:r>
            <a:endParaRPr lang="en-US"/>
          </a:p>
          <a:p>
            <a:pPr lvl="2"/>
            <a:r>
              <a:rPr lang="en-US">
                <a:sym typeface="Arial"/>
              </a:rPr>
              <a:t>Synchronize</a:t>
            </a:r>
            <a:endParaRPr lang="en-US"/>
          </a:p>
          <a:p>
            <a:pPr lvl="2"/>
            <a:r>
              <a:rPr lang="en-US">
                <a:sym typeface="Arial"/>
              </a:rPr>
              <a:t>Access shared memory</a:t>
            </a:r>
          </a:p>
        </p:txBody>
      </p:sp>
    </p:spTree>
    <p:extLst>
      <p:ext uri="{BB962C8B-B14F-4D97-AF65-F5344CB8AC3E}">
        <p14:creationId xmlns:p14="http://schemas.microsoft.com/office/powerpoint/2010/main" val="188451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217455-9ACA-4E3B-A397-BF0893193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3600"/>
              <a:t>How many threads in a block?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95C114-4137-4DCB-B18F-CC95E8B01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3600"/>
              <a:t>1024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12CDB7-A4B4-42D9-B386-214FFE7A9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3600"/>
              <a:t>What can threads in a block do that blocks in a grid can’t do?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 Hierarchies</a:t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1644" y="1207294"/>
            <a:ext cx="5700600" cy="36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from:  http://courses.engr.illinois.edu/ece498/al/textbook/Chapter2-CudaProgrammingModel.pdf </a:t>
            </a:r>
            <a:endParaRPr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7B6442-75EC-4950-8270-74B30C5F6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3600"/>
              <a:t>What are the different types of memory on a GPU?</a:t>
            </a:r>
            <a:endParaRPr sz="307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CUDA Memory Transfers</a:t>
            </a:r>
            <a:endParaRPr/>
          </a:p>
        </p:txBody>
      </p:sp>
      <p:sp>
        <p:nvSpPr>
          <p:cNvPr id="230" name="Google Shape;230;p31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from:  http://courses.engr.illinois.edu/ece498/al/textbook/Chapter2-CudaProgrammingModel.pdf </a:t>
            </a:r>
            <a:endParaRPr sz="1350"/>
          </a:p>
        </p:txBody>
      </p:sp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3766" y="1485900"/>
            <a:ext cx="6036525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A002D-8609-46DE-BCE8-B755CE683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3600"/>
              <a:t>What are the built-in variables in CUDA for determining thread ID information?</a:t>
            </a:r>
            <a:endParaRPr sz="307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r>
              <a:rPr lang="en-US"/>
              <a:t>Functional Declarations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0E7AC0-073B-4EEC-B3C2-44B42E818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/>
              <a:t>What do these do?</a:t>
            </a:r>
          </a:p>
          <a:p>
            <a:endParaRPr lang="en-US"/>
          </a:p>
          <a:p>
            <a:r>
              <a:rPr lang="en-US"/>
              <a:t>			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__device__ __host__</a:t>
            </a:r>
            <a:r>
              <a:rPr lang="en-US">
                <a:latin typeface="Consolas" panose="020B0609020204030204" pitchFamily="49" charset="0"/>
              </a:rPr>
              <a:t> void </a:t>
            </a:r>
            <a:r>
              <a:rPr lang="en-US" err="1">
                <a:latin typeface="Consolas" panose="020B0609020204030204" pitchFamily="49" charset="0"/>
              </a:rPr>
              <a:t>func</a:t>
            </a:r>
            <a:r>
              <a:rPr lang="en-US">
                <a:latin typeface="Consolas" panose="020B0609020204030204" pitchFamily="49" charset="0"/>
              </a:rPr>
              <a:t>()</a:t>
            </a:r>
          </a:p>
          <a:p>
            <a:r>
              <a:rPr lang="en-US">
                <a:latin typeface="Consolas" panose="020B0609020204030204" pitchFamily="49" charset="0"/>
              </a:rPr>
              <a:t>			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__global__ __host__</a:t>
            </a:r>
            <a:r>
              <a:rPr lang="en-US">
                <a:latin typeface="Consolas" panose="020B0609020204030204" pitchFamily="49" charset="0"/>
              </a:rPr>
              <a:t> void </a:t>
            </a:r>
            <a:r>
              <a:rPr lang="en-US" err="1">
                <a:latin typeface="Consolas" panose="020B0609020204030204" pitchFamily="49" charset="0"/>
              </a:rPr>
              <a:t>func</a:t>
            </a:r>
            <a:r>
              <a:rPr lang="en-US">
                <a:latin typeface="Consolas" panose="020B0609020204030204" pitchFamily="49" charset="0"/>
              </a:rPr>
              <a:t>()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37" name="Google Shape;137;p16"/>
          <p:cNvSpPr txBox="1"/>
          <p:nvPr/>
        </p:nvSpPr>
        <p:spPr>
          <a:xfrm>
            <a:off x="1143000" y="4914900"/>
            <a:ext cx="6858000" cy="20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 Appendix B.1 in the NVIDIA CUDA C Programming Guide for more details</a:t>
            </a: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61600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endParaRPr lang="en-US" sz="28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68A4E1-2B25-4FF5-901C-F117E9590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800" b="1" err="1">
                <a:solidFill>
                  <a:schemeClr val="accent1"/>
                </a:solidFill>
                <a:latin typeface="Consolas" panose="020B0609020204030204" pitchFamily="49" charset="0"/>
              </a:rPr>
              <a:t>threadIdx</a:t>
            </a:r>
            <a:r>
              <a:rPr lang="en-US" sz="2800"/>
              <a:t> - Index of thread in a block</a:t>
            </a:r>
          </a:p>
          <a:p>
            <a:pPr lvl="0"/>
            <a:endParaRPr lang="en-US" sz="2800"/>
          </a:p>
          <a:p>
            <a:pPr lvl="0"/>
            <a:r>
              <a:rPr lang="en-US" sz="2800" b="1" err="1">
                <a:solidFill>
                  <a:schemeClr val="accent1"/>
                </a:solidFill>
                <a:latin typeface="Consolas" panose="020B0609020204030204" pitchFamily="49" charset="0"/>
              </a:rPr>
              <a:t>blockIdx</a:t>
            </a:r>
            <a:r>
              <a:rPr lang="en-US" sz="2800"/>
              <a:t> - Index of block in a grid</a:t>
            </a:r>
          </a:p>
          <a:p>
            <a:pPr lvl="0"/>
            <a:endParaRPr lang="en-US" sz="2800"/>
          </a:p>
          <a:p>
            <a:pPr lvl="0"/>
            <a:r>
              <a:rPr lang="en-US" sz="2800" b="1" err="1">
                <a:solidFill>
                  <a:schemeClr val="accent1"/>
                </a:solidFill>
                <a:latin typeface="Consolas" panose="020B0609020204030204" pitchFamily="49" charset="0"/>
              </a:rPr>
              <a:t>blockDim</a:t>
            </a:r>
            <a:r>
              <a:rPr lang="en-US" sz="2800"/>
              <a:t> - Size of block (No. of threads in a block)</a:t>
            </a:r>
          </a:p>
          <a:p>
            <a:pPr lvl="0"/>
            <a:endParaRPr lang="en-US" sz="2800"/>
          </a:p>
          <a:p>
            <a:pPr lvl="0"/>
            <a:r>
              <a:rPr lang="en-US" sz="2800" b="1" err="1">
                <a:solidFill>
                  <a:schemeClr val="accent1"/>
                </a:solidFill>
                <a:latin typeface="Consolas" panose="020B0609020204030204" pitchFamily="49" charset="0"/>
              </a:rPr>
              <a:t>gridDim</a:t>
            </a:r>
            <a:r>
              <a:rPr lang="en-US" sz="2800"/>
              <a:t> - Size of grid (No. of blocks in a grid)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81D0BA-983D-459B-AAA9-C6AE1D76C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3600"/>
              <a:t>What are the ranges of threadIdx and blockIdx?</a:t>
            </a:r>
            <a:endParaRPr sz="307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09B4FF-C91B-4A64-BB5A-E9489B1101EF}"/>
              </a:ext>
            </a:extLst>
          </p:cNvPr>
          <p:cNvSpPr/>
          <p:nvPr/>
        </p:nvSpPr>
        <p:spPr>
          <a:xfrm>
            <a:off x="1868750" y="1071339"/>
            <a:ext cx="540650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100"/>
              <a:t>Range of </a:t>
            </a:r>
            <a:r>
              <a:rPr lang="en-US" sz="2100" b="1" err="1"/>
              <a:t>threadIdx</a:t>
            </a:r>
            <a:endParaRPr lang="en-US" sz="2100" b="1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2100" err="1">
                <a:latin typeface="Consolas" panose="020B0609020204030204" pitchFamily="49" charset="0"/>
              </a:rPr>
              <a:t>threadIdx.x</a:t>
            </a:r>
            <a:r>
              <a:rPr lang="en-US" sz="2100">
                <a:latin typeface="Consolas" panose="020B0609020204030204" pitchFamily="49" charset="0"/>
              </a:rPr>
              <a:t> = [0, </a:t>
            </a:r>
            <a:r>
              <a:rPr lang="en-US" sz="2100" err="1">
                <a:latin typeface="Consolas" panose="020B0609020204030204" pitchFamily="49" charset="0"/>
              </a:rPr>
              <a:t>blockDim.x</a:t>
            </a:r>
            <a:r>
              <a:rPr lang="en-US" sz="2100">
                <a:latin typeface="Consolas" panose="020B0609020204030204" pitchFamily="49" charset="0"/>
              </a:rPr>
              <a:t> - 1]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2100" err="1">
                <a:latin typeface="Consolas" panose="020B0609020204030204" pitchFamily="49" charset="0"/>
              </a:rPr>
              <a:t>threadIdx.y</a:t>
            </a:r>
            <a:r>
              <a:rPr lang="en-US" sz="2100">
                <a:latin typeface="Consolas" panose="020B0609020204030204" pitchFamily="49" charset="0"/>
              </a:rPr>
              <a:t> = [0, </a:t>
            </a:r>
            <a:r>
              <a:rPr lang="en-US" sz="2100" err="1">
                <a:latin typeface="Consolas" panose="020B0609020204030204" pitchFamily="49" charset="0"/>
              </a:rPr>
              <a:t>blockDim.y</a:t>
            </a:r>
            <a:r>
              <a:rPr lang="en-US" sz="2100">
                <a:latin typeface="Consolas" panose="020B0609020204030204" pitchFamily="49" charset="0"/>
              </a:rPr>
              <a:t> - 1]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2100" err="1">
                <a:latin typeface="Consolas" panose="020B0609020204030204" pitchFamily="49" charset="0"/>
              </a:rPr>
              <a:t>threadIdx.z</a:t>
            </a:r>
            <a:r>
              <a:rPr lang="en-US" sz="2100">
                <a:latin typeface="Consolas" panose="020B0609020204030204" pitchFamily="49" charset="0"/>
              </a:rPr>
              <a:t> = [0, </a:t>
            </a:r>
            <a:r>
              <a:rPr lang="en-US" sz="2100" err="1">
                <a:latin typeface="Consolas" panose="020B0609020204030204" pitchFamily="49" charset="0"/>
              </a:rPr>
              <a:t>blockDim.z</a:t>
            </a:r>
            <a:r>
              <a:rPr lang="en-US" sz="2100">
                <a:latin typeface="Consolas" panose="020B0609020204030204" pitchFamily="49" charset="0"/>
              </a:rPr>
              <a:t> - 1]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sz="2100"/>
          </a:p>
          <a:p>
            <a:pPr lvl="0"/>
            <a:r>
              <a:rPr lang="en-US" sz="2100"/>
              <a:t>Range of </a:t>
            </a:r>
            <a:r>
              <a:rPr lang="en-US" sz="2100" b="1" err="1"/>
              <a:t>blockIdx</a:t>
            </a:r>
            <a:endParaRPr lang="en-US" sz="2100" b="1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2100" err="1">
                <a:latin typeface="Consolas" panose="020B0609020204030204" pitchFamily="49" charset="0"/>
              </a:rPr>
              <a:t>blockIdx.x</a:t>
            </a:r>
            <a:r>
              <a:rPr lang="en-US" sz="2100">
                <a:latin typeface="Consolas" panose="020B0609020204030204" pitchFamily="49" charset="0"/>
              </a:rPr>
              <a:t> = [0, </a:t>
            </a:r>
            <a:r>
              <a:rPr lang="en-US" sz="2100" err="1">
                <a:latin typeface="Consolas" panose="020B0609020204030204" pitchFamily="49" charset="0"/>
              </a:rPr>
              <a:t>gridDim.x</a:t>
            </a:r>
            <a:r>
              <a:rPr lang="en-US" sz="2100">
                <a:latin typeface="Consolas" panose="020B0609020204030204" pitchFamily="49" charset="0"/>
              </a:rPr>
              <a:t> - 1]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2100" err="1">
                <a:latin typeface="Consolas" panose="020B0609020204030204" pitchFamily="49" charset="0"/>
              </a:rPr>
              <a:t>blockIdx.y</a:t>
            </a:r>
            <a:r>
              <a:rPr lang="en-US" sz="2100">
                <a:latin typeface="Consolas" panose="020B0609020204030204" pitchFamily="49" charset="0"/>
              </a:rPr>
              <a:t> = [0, </a:t>
            </a:r>
            <a:r>
              <a:rPr lang="en-US" sz="2100" err="1">
                <a:latin typeface="Consolas" panose="020B0609020204030204" pitchFamily="49" charset="0"/>
              </a:rPr>
              <a:t>gridDim.y</a:t>
            </a:r>
            <a:r>
              <a:rPr lang="en-US" sz="2100">
                <a:latin typeface="Consolas" panose="020B0609020204030204" pitchFamily="49" charset="0"/>
              </a:rPr>
              <a:t> - 1]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2100" err="1">
                <a:latin typeface="Consolas" panose="020B0609020204030204" pitchFamily="49" charset="0"/>
              </a:rPr>
              <a:t>blockIdx.z</a:t>
            </a:r>
            <a:r>
              <a:rPr lang="en-US" sz="2100">
                <a:latin typeface="Consolas" panose="020B0609020204030204" pitchFamily="49" charset="0"/>
              </a:rPr>
              <a:t> = [0, </a:t>
            </a:r>
            <a:r>
              <a:rPr lang="en-US" sz="2100" err="1">
                <a:latin typeface="Consolas" panose="020B0609020204030204" pitchFamily="49" charset="0"/>
              </a:rPr>
              <a:t>gridDim.z</a:t>
            </a:r>
            <a:r>
              <a:rPr lang="en-US" sz="2100">
                <a:latin typeface="Consolas" panose="020B0609020204030204" pitchFamily="49" charset="0"/>
              </a:rPr>
              <a:t> - 1]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38367E-617C-4DC8-8584-B1381F691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3600"/>
              <a:t>How to calculate globally unique thread index for 2D block in a 2D grid?</a:t>
            </a:r>
            <a:endParaRPr sz="307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Thread Hierarchies</a:t>
            </a:r>
            <a:endParaRPr lang="en-US"/>
          </a:p>
        </p:txBody>
      </p:sp>
      <p:sp>
        <p:nvSpPr>
          <p:cNvPr id="287" name="Google Shape;287;p27"/>
          <p:cNvSpPr/>
          <p:nvPr/>
        </p:nvSpPr>
        <p:spPr>
          <a:xfrm>
            <a:off x="1614487" y="1436278"/>
            <a:ext cx="6260006" cy="3245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8000"/>
              </a:buClr>
            </a:pPr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// Kernel Definition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6F008A"/>
              </a:buClr>
            </a:pPr>
            <a:r>
              <a:rPr lang="en-US" sz="1200">
                <a:solidFill>
                  <a:srgbClr val="6F008A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__global__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matrixAddition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* A,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* B,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* C,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6F008A"/>
              </a:buClr>
            </a:pPr>
            <a:r>
              <a:rPr lang="en-US" sz="120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                           int 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)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{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int</a:t>
            </a:r>
            <a:r>
              <a:rPr lang="en-US" sz="12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200"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x</a:t>
            </a:r>
            <a:r>
              <a:rPr lang="en-US" sz="12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= </a:t>
            </a:r>
            <a:r>
              <a:rPr lang="en-US" sz="1200" err="1"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blockIdx</a:t>
            </a:r>
            <a:r>
              <a:rPr lang="en-US" sz="120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.</a:t>
            </a:r>
            <a:r>
              <a:rPr lang="en-US" sz="1200" err="1"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x</a:t>
            </a:r>
            <a:r>
              <a:rPr lang="en-US" sz="12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* </a:t>
            </a:r>
            <a:r>
              <a:rPr lang="en-US" sz="120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blockDim.x</a:t>
            </a:r>
            <a:r>
              <a:rPr lang="en-US" sz="12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+ </a:t>
            </a:r>
            <a:r>
              <a:rPr lang="en-US" sz="120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threadIdx.x</a:t>
            </a:r>
            <a:r>
              <a:rPr lang="en-US" sz="12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FF"/>
              </a:buClr>
            </a:pPr>
            <a:r>
              <a:rPr lang="en-US" sz="1200">
                <a:solidFill>
                  <a:srgbClr val="98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int</a:t>
            </a:r>
            <a:r>
              <a:rPr lang="en-US" sz="1200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y = </a:t>
            </a:r>
            <a:r>
              <a:rPr lang="en-US" sz="1200" err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blockIdx.y</a:t>
            </a:r>
            <a:r>
              <a:rPr lang="en-US" sz="1200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* </a:t>
            </a:r>
            <a:r>
              <a:rPr lang="en-US" sz="1200" err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blockDim.y</a:t>
            </a:r>
            <a:r>
              <a:rPr lang="en-US" sz="1200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+ </a:t>
            </a:r>
            <a:r>
              <a:rPr lang="en-US" sz="1200" err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threadIdx.y</a:t>
            </a:r>
            <a:r>
              <a:rPr lang="en-US" sz="1200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00FFFF"/>
              </a:highlight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int </a:t>
            </a:r>
            <a:r>
              <a:rPr lang="en-US" sz="1200" err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idx</a:t>
            </a:r>
            <a:r>
              <a:rPr lang="en-US" sz="120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= y * N + x;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</a:pPr>
            <a:r>
              <a:rPr lang="en-US" sz="120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C[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idx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 = A[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idx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 + B[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idx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];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}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endParaRPr sz="12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FF"/>
              </a:buClr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main()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{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8000"/>
              </a:buClr>
            </a:pPr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// ....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8000"/>
              </a:buClr>
            </a:pPr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// Kernel invocation with computed configuration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dim3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threadsPerBlock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16, 16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);</a:t>
            </a:r>
            <a:endParaRPr sz="1200"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dim3 blocks(N /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threadPerBlock.x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, N /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threadPerBlock.y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);</a:t>
            </a:r>
            <a:endParaRPr sz="1200"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vectorAdd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&lt;&lt;&lt;</a:t>
            </a:r>
            <a:r>
              <a:rPr lang="en-US" sz="12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blocks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, </a:t>
            </a:r>
            <a:r>
              <a:rPr lang="en-US" sz="120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threadsPerBlock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&gt;&gt;&gt;(A, B, C);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27"/>
          <p:cNvGrpSpPr/>
          <p:nvPr/>
        </p:nvGrpSpPr>
        <p:grpSpPr>
          <a:xfrm>
            <a:off x="4286250" y="2511392"/>
            <a:ext cx="3657600" cy="338379"/>
            <a:chOff x="4191000" y="3505172"/>
            <a:chExt cx="4876800" cy="451172"/>
          </a:xfrm>
        </p:grpSpPr>
        <p:sp>
          <p:nvSpPr>
            <p:cNvPr id="289" name="Google Shape;289;p27"/>
            <p:cNvSpPr/>
            <p:nvPr/>
          </p:nvSpPr>
          <p:spPr>
            <a:xfrm>
              <a:off x="4876800" y="3581400"/>
              <a:ext cx="4191000" cy="37494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2D Thread Index to 1D memory index</a:t>
              </a:r>
              <a:endParaRPr sz="1350"/>
            </a:p>
          </p:txBody>
        </p:sp>
        <p:cxnSp>
          <p:nvCxnSpPr>
            <p:cNvPr id="290" name="Google Shape;290;p27"/>
            <p:cNvCxnSpPr>
              <a:stCxn id="289" idx="1"/>
            </p:cNvCxnSpPr>
            <p:nvPr/>
          </p:nvCxnSpPr>
          <p:spPr>
            <a:xfrm rot="10800000">
              <a:off x="4191000" y="3505172"/>
              <a:ext cx="685800" cy="263700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91" name="Google Shape;291;p27"/>
          <p:cNvGrpSpPr/>
          <p:nvPr/>
        </p:nvGrpSpPr>
        <p:grpSpPr>
          <a:xfrm>
            <a:off x="2562943" y="4519355"/>
            <a:ext cx="1766532" cy="452657"/>
            <a:chOff x="4811343" y="3352800"/>
            <a:chExt cx="2355376" cy="603543"/>
          </a:xfrm>
        </p:grpSpPr>
        <p:sp>
          <p:nvSpPr>
            <p:cNvPr id="292" name="Google Shape;292;p27"/>
            <p:cNvSpPr/>
            <p:nvPr/>
          </p:nvSpPr>
          <p:spPr>
            <a:xfrm>
              <a:off x="4811343" y="3581400"/>
              <a:ext cx="2355376" cy="37494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2D grid of blocks</a:t>
              </a:r>
              <a:endParaRPr sz="1350"/>
            </a:p>
          </p:txBody>
        </p:sp>
        <p:cxnSp>
          <p:nvCxnSpPr>
            <p:cNvPr id="293" name="Google Shape;293;p27"/>
            <p:cNvCxnSpPr>
              <a:stCxn id="292" idx="0"/>
            </p:cNvCxnSpPr>
            <p:nvPr/>
          </p:nvCxnSpPr>
          <p:spPr>
            <a:xfrm rot="10800000">
              <a:off x="5725631" y="3352800"/>
              <a:ext cx="26340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94" name="Google Shape;294;p27"/>
          <p:cNvGrpSpPr/>
          <p:nvPr/>
        </p:nvGrpSpPr>
        <p:grpSpPr>
          <a:xfrm>
            <a:off x="4638093" y="4482407"/>
            <a:ext cx="2277057" cy="452679"/>
            <a:chOff x="4188710" y="3502143"/>
            <a:chExt cx="3036076" cy="603572"/>
          </a:xfrm>
        </p:grpSpPr>
        <p:sp>
          <p:nvSpPr>
            <p:cNvPr id="295" name="Google Shape;295;p27"/>
            <p:cNvSpPr/>
            <p:nvPr/>
          </p:nvSpPr>
          <p:spPr>
            <a:xfrm>
              <a:off x="4869410" y="3730772"/>
              <a:ext cx="2355376" cy="37494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2D block of threads</a:t>
              </a:r>
              <a:endParaRPr sz="1350"/>
            </a:p>
          </p:txBody>
        </p:sp>
        <p:cxnSp>
          <p:nvCxnSpPr>
            <p:cNvPr id="296" name="Google Shape;296;p27"/>
            <p:cNvCxnSpPr>
              <a:cxnSpLocks/>
              <a:stCxn id="295" idx="1"/>
            </p:cNvCxnSpPr>
            <p:nvPr/>
          </p:nvCxnSpPr>
          <p:spPr>
            <a:xfrm rot="10800000">
              <a:off x="4188710" y="3502143"/>
              <a:ext cx="680700" cy="416100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97" name="Google Shape;297;p27"/>
          <p:cNvGrpSpPr/>
          <p:nvPr/>
        </p:nvGrpSpPr>
        <p:grpSpPr>
          <a:xfrm>
            <a:off x="4099265" y="3350580"/>
            <a:ext cx="2758736" cy="631477"/>
            <a:chOff x="2131653" y="3395904"/>
            <a:chExt cx="3678315" cy="841969"/>
          </a:xfrm>
        </p:grpSpPr>
        <p:sp>
          <p:nvSpPr>
            <p:cNvPr id="298" name="Google Shape;298;p27"/>
            <p:cNvSpPr/>
            <p:nvPr/>
          </p:nvSpPr>
          <p:spPr>
            <a:xfrm>
              <a:off x="3066768" y="3395904"/>
              <a:ext cx="2743200" cy="37494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16x16 Threads per Block</a:t>
              </a:r>
              <a:endParaRPr sz="1350"/>
            </a:p>
          </p:txBody>
        </p:sp>
        <p:cxnSp>
          <p:nvCxnSpPr>
            <p:cNvPr id="299" name="Google Shape;299;p27"/>
            <p:cNvCxnSpPr>
              <a:cxnSpLocks/>
              <a:stCxn id="298" idx="1"/>
            </p:cNvCxnSpPr>
            <p:nvPr/>
          </p:nvCxnSpPr>
          <p:spPr>
            <a:xfrm flipH="1">
              <a:off x="2131653" y="3583376"/>
              <a:ext cx="935115" cy="654497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46145F-1809-44B0-B75B-0F817490B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3600"/>
              <a:t>What are the 3 basic CUDA memory API?</a:t>
            </a:r>
            <a:endParaRPr sz="307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CUDA Memory Transfers</a:t>
            </a:r>
            <a:endParaRPr lang="en-US"/>
          </a:p>
        </p:txBody>
      </p:sp>
      <p:sp>
        <p:nvSpPr>
          <p:cNvPr id="291" name="Google Shape;291;p39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cudaMalloc</a:t>
            </a: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()</a:t>
            </a:r>
            <a:endParaRPr lang="en-US" b="1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>
                <a:sym typeface="Arial"/>
              </a:rPr>
              <a:t>Allocate global memory on device </a:t>
            </a:r>
            <a:endParaRPr lang="en-US">
              <a:sym typeface="Courier New"/>
            </a:endParaRPr>
          </a:p>
          <a:p>
            <a:pPr lvl="0"/>
            <a:r>
              <a:rPr lang="en-US" b="1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cudaFree</a:t>
            </a: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()</a:t>
            </a:r>
            <a:endParaRPr lang="en-US" b="1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>
                <a:sym typeface="Arial"/>
              </a:rPr>
              <a:t>Frees memory</a:t>
            </a:r>
          </a:p>
          <a:p>
            <a:pPr lvl="0"/>
            <a:r>
              <a:rPr lang="en-US" b="1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cudaMemcpy</a:t>
            </a: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()</a:t>
            </a:r>
          </a:p>
          <a:p>
            <a:pPr lvl="1"/>
            <a:r>
              <a:rPr lang="en-US"/>
              <a:t>Copy memory</a:t>
            </a:r>
          </a:p>
        </p:txBody>
      </p:sp>
      <p:sp>
        <p:nvSpPr>
          <p:cNvPr id="292" name="Google Shape;292;p39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from:  http://courses.engr.illinois.edu/ece498/al/textbook/Chapter2-CudaProgrammingModel.pdf </a:t>
            </a:r>
            <a:endParaRPr sz="1350"/>
          </a:p>
        </p:txBody>
      </p:sp>
      <p:pic>
        <p:nvPicPr>
          <p:cNvPr id="293" name="Google Shape;29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7700" y="3521869"/>
            <a:ext cx="3057525" cy="9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/>
          <p:nvPr/>
        </p:nvSpPr>
        <p:spPr>
          <a:xfrm>
            <a:off x="4629150" y="3600450"/>
            <a:ext cx="628650" cy="800100"/>
          </a:xfrm>
          <a:prstGeom prst="ellipse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A52B81-D52B-41D4-9039-700B86FB4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0" name="Google Shape;300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3600"/>
              <a:t>What are the different direction of memory copy using CUDA API?</a:t>
            </a:r>
            <a:endParaRPr sz="307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CUDA Memory Transfers</a:t>
            </a:r>
            <a:endParaRPr lang="en-US"/>
          </a:p>
        </p:txBody>
      </p:sp>
      <p:sp>
        <p:nvSpPr>
          <p:cNvPr id="307" name="Google Shape;307;p4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err="1">
                <a:sym typeface="Courier New"/>
              </a:rPr>
              <a:t>cudaMemcpy</a:t>
            </a:r>
            <a:r>
              <a:rPr lang="en-US">
                <a:sym typeface="Courier New"/>
              </a:rPr>
              <a:t>() - </a:t>
            </a:r>
            <a:r>
              <a:rPr lang="en-US">
                <a:sym typeface="Arial"/>
              </a:rPr>
              <a:t>Memory transfer</a:t>
            </a:r>
            <a:endParaRPr lang="en-US"/>
          </a:p>
          <a:p>
            <a:pPr lvl="1"/>
            <a:r>
              <a:rPr lang="en-US">
                <a:sym typeface="Arial"/>
              </a:rPr>
              <a:t>Host to host	</a:t>
            </a:r>
            <a:endParaRPr lang="en-US"/>
          </a:p>
          <a:p>
            <a:pPr lvl="1"/>
            <a:r>
              <a:rPr lang="en-US">
                <a:sym typeface="Arial"/>
              </a:rPr>
              <a:t>Host to device</a:t>
            </a:r>
            <a:endParaRPr lang="en-US"/>
          </a:p>
          <a:p>
            <a:pPr lvl="1"/>
            <a:r>
              <a:rPr lang="en-US">
                <a:sym typeface="Arial"/>
              </a:rPr>
              <a:t>Device to host</a:t>
            </a:r>
            <a:endParaRPr lang="en-US"/>
          </a:p>
          <a:p>
            <a:pPr lvl="1"/>
            <a:r>
              <a:rPr lang="en-US">
                <a:sym typeface="Arial"/>
              </a:rPr>
              <a:t>Device to device</a:t>
            </a:r>
            <a:endParaRPr lang="en-US"/>
          </a:p>
          <a:p>
            <a:pPr lvl="2"/>
            <a:endParaRPr lang="en-US">
              <a:sym typeface="Arial"/>
            </a:endParaRPr>
          </a:p>
          <a:p>
            <a:pPr lvl="2"/>
            <a:endParaRPr lang="en-US">
              <a:sym typeface="Courier New"/>
            </a:endParaRPr>
          </a:p>
        </p:txBody>
      </p:sp>
      <p:sp>
        <p:nvSpPr>
          <p:cNvPr id="308" name="Google Shape;308;p41"/>
          <p:cNvSpPr txBox="1"/>
          <p:nvPr/>
        </p:nvSpPr>
        <p:spPr>
          <a:xfrm>
            <a:off x="4914900" y="2243138"/>
            <a:ext cx="494100" cy="900225"/>
          </a:xfrm>
          <a:prstGeom prst="rect">
            <a:avLst/>
          </a:prstGeom>
          <a:solidFill>
            <a:srgbClr val="B2B2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350"/>
          </a:p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1"/>
          <p:cNvSpPr txBox="1"/>
          <p:nvPr/>
        </p:nvSpPr>
        <p:spPr>
          <a:xfrm>
            <a:off x="5829300" y="2243138"/>
            <a:ext cx="1885950" cy="900225"/>
          </a:xfrm>
          <a:prstGeom prst="rect">
            <a:avLst/>
          </a:prstGeom>
          <a:solidFill>
            <a:srgbClr val="B2B2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endParaRPr sz="1350"/>
          </a:p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1"/>
          <p:cNvSpPr txBox="1"/>
          <p:nvPr/>
        </p:nvSpPr>
        <p:spPr>
          <a:xfrm>
            <a:off x="5886450" y="2528888"/>
            <a:ext cx="1771650" cy="484650"/>
          </a:xfrm>
          <a:prstGeom prst="rect">
            <a:avLst/>
          </a:prstGeom>
          <a:solidFill>
            <a:srgbClr val="FF9933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 Memory</a:t>
            </a:r>
            <a:endParaRPr sz="1350"/>
          </a:p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p41"/>
          <p:cNvGrpSpPr/>
          <p:nvPr/>
        </p:nvGrpSpPr>
        <p:grpSpPr>
          <a:xfrm>
            <a:off x="1683224" y="3766083"/>
            <a:ext cx="6652908" cy="866641"/>
            <a:chOff x="368496" y="4976151"/>
            <a:chExt cx="8870544" cy="1155521"/>
          </a:xfrm>
        </p:grpSpPr>
        <p:grpSp>
          <p:nvGrpSpPr>
            <p:cNvPr id="314" name="Google Shape;314;p41"/>
            <p:cNvGrpSpPr/>
            <p:nvPr/>
          </p:nvGrpSpPr>
          <p:grpSpPr>
            <a:xfrm>
              <a:off x="368496" y="4976151"/>
              <a:ext cx="8870544" cy="1155521"/>
              <a:chOff x="420805" y="2938286"/>
              <a:chExt cx="8870544" cy="1155521"/>
            </a:xfrm>
          </p:grpSpPr>
          <p:sp>
            <p:nvSpPr>
              <p:cNvPr id="315" name="Google Shape;315;p41"/>
              <p:cNvSpPr/>
              <p:nvPr/>
            </p:nvSpPr>
            <p:spPr>
              <a:xfrm>
                <a:off x="420805" y="2938286"/>
                <a:ext cx="8870544" cy="36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r>
                  <a:rPr lang="en-US" sz="1350" b="1" err="1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cudaMemcpy</a:t>
                </a:r>
                <a:r>
                  <a:rPr lang="en-US" sz="1350" b="1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(</a:t>
                </a:r>
                <a:r>
                  <a:rPr lang="en-US" sz="1350" b="1" err="1">
                    <a:solidFill>
                      <a:srgbClr val="000000"/>
                    </a:solidFill>
                    <a:highlight>
                      <a:srgbClr val="00FFFF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destPtr</a:t>
                </a:r>
                <a:r>
                  <a:rPr lang="en-US" sz="1350" b="1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, </a:t>
                </a:r>
                <a:r>
                  <a:rPr lang="en-US" sz="1350" b="1" err="1">
                    <a:solidFill>
                      <a:srgbClr val="000000"/>
                    </a:solidFill>
                    <a:highlight>
                      <a:srgbClr val="00FFFF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sourcePtr</a:t>
                </a:r>
                <a:r>
                  <a:rPr lang="en-US" sz="1350" b="1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, size </a:t>
                </a:r>
                <a:r>
                  <a:rPr lang="en-US" sz="1350" b="1" err="1">
                    <a:solidFill>
                      <a:srgbClr val="808080"/>
                    </a:solidFill>
                    <a:highlight>
                      <a:srgbClr val="00FFFF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cudaMemcpyDeviceToHost</a:t>
                </a:r>
                <a:r>
                  <a:rPr lang="en-US" sz="1350" b="1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);</a:t>
                </a:r>
                <a:endParaRPr sz="135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316" name="Google Shape;316;p41"/>
              <p:cNvSpPr/>
              <p:nvPr/>
            </p:nvSpPr>
            <p:spPr>
              <a:xfrm>
                <a:off x="1404948" y="3696007"/>
                <a:ext cx="2228700" cy="39780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r>
                  <a:rPr lang="en-US" sz="135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Destination</a:t>
                </a: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41"/>
              <p:cNvSpPr/>
              <p:nvPr/>
            </p:nvSpPr>
            <p:spPr>
              <a:xfrm>
                <a:off x="3718014" y="3695102"/>
                <a:ext cx="1858800" cy="39780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r>
                  <a:rPr lang="en-US" sz="135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Source</a:t>
                </a:r>
                <a:endParaRPr sz="1350"/>
              </a:p>
              <a:p>
                <a:pPr>
                  <a:buClr>
                    <a:schemeClr val="dk1"/>
                  </a:buClr>
                </a:pP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8" name="Google Shape;318;p41"/>
              <p:cNvCxnSpPr>
                <a:stCxn id="316" idx="0"/>
              </p:cNvCxnSpPr>
              <p:nvPr/>
            </p:nvCxnSpPr>
            <p:spPr>
              <a:xfrm rot="10800000">
                <a:off x="2519298" y="3241807"/>
                <a:ext cx="0" cy="4542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19" name="Google Shape;319;p41"/>
              <p:cNvCxnSpPr/>
              <p:nvPr/>
            </p:nvCxnSpPr>
            <p:spPr>
              <a:xfrm rot="10800000">
                <a:off x="4303456" y="3241666"/>
                <a:ext cx="2700" cy="4740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320" name="Google Shape;320;p41"/>
            <p:cNvSpPr/>
            <p:nvPr/>
          </p:nvSpPr>
          <p:spPr>
            <a:xfrm>
              <a:off x="5706891" y="5732966"/>
              <a:ext cx="1752600" cy="3978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Copy direction</a:t>
              </a:r>
              <a:endParaRPr sz="1350"/>
            </a:p>
          </p:txBody>
        </p:sp>
        <p:cxnSp>
          <p:nvCxnSpPr>
            <p:cNvPr id="321" name="Google Shape;321;p41"/>
            <p:cNvCxnSpPr>
              <a:stCxn id="320" idx="0"/>
            </p:cNvCxnSpPr>
            <p:nvPr/>
          </p:nvCxnSpPr>
          <p:spPr>
            <a:xfrm rot="10800000">
              <a:off x="6583191" y="5279666"/>
              <a:ext cx="0" cy="453300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76FA5E-0322-4899-A413-3B87B9580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7" name="Google Shape;327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3600"/>
              <a:t>Pop Quiz for me?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r>
              <a:rPr lang="en-US"/>
              <a:t>Functional Declarations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0E7AC0-073B-4EEC-B3C2-44B42E818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/>
              <a:t>What do these do?</a:t>
            </a:r>
          </a:p>
          <a:p>
            <a:endParaRPr lang="en-US"/>
          </a:p>
          <a:p>
            <a:r>
              <a:rPr lang="en-US"/>
              <a:t>			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__device__ __host__</a:t>
            </a:r>
            <a:r>
              <a:rPr lang="en-US">
                <a:latin typeface="Consolas" panose="020B0609020204030204" pitchFamily="49" charset="0"/>
              </a:rPr>
              <a:t> void </a:t>
            </a:r>
            <a:r>
              <a:rPr lang="en-US" err="1">
                <a:latin typeface="Consolas" panose="020B0609020204030204" pitchFamily="49" charset="0"/>
              </a:rPr>
              <a:t>func</a:t>
            </a:r>
            <a:r>
              <a:rPr lang="en-US">
                <a:latin typeface="Consolas" panose="020B0609020204030204" pitchFamily="49" charset="0"/>
              </a:rPr>
              <a:t>()</a:t>
            </a:r>
          </a:p>
          <a:p>
            <a:r>
              <a:rPr lang="en-US">
                <a:latin typeface="Consolas" panose="020B0609020204030204" pitchFamily="49" charset="0"/>
              </a:rPr>
              <a:t>			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__global__ __host__</a:t>
            </a:r>
            <a:r>
              <a:rPr lang="en-US">
                <a:latin typeface="Consolas" panose="020B0609020204030204" pitchFamily="49" charset="0"/>
              </a:rPr>
              <a:t> void </a:t>
            </a:r>
            <a:r>
              <a:rPr lang="en-US" err="1">
                <a:latin typeface="Consolas" panose="020B0609020204030204" pitchFamily="49" charset="0"/>
              </a:rPr>
              <a:t>func</a:t>
            </a:r>
            <a:r>
              <a:rPr lang="en-US">
                <a:latin typeface="Consolas" panose="020B0609020204030204" pitchFamily="49" charset="0"/>
              </a:rPr>
              <a:t>()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Google Shape;156;p18">
            <a:extLst>
              <a:ext uri="{FF2B5EF4-FFF2-40B4-BE49-F238E27FC236}">
                <a16:creationId xmlns:a16="http://schemas.microsoft.com/office/drawing/2014/main" id="{0F82F4C0-88B7-4E44-A9E7-D4C9D70C8C47}"/>
              </a:ext>
            </a:extLst>
          </p:cNvPr>
          <p:cNvSpPr txBox="1"/>
          <p:nvPr/>
        </p:nvSpPr>
        <p:spPr>
          <a:xfrm>
            <a:off x="2177671" y="3244919"/>
            <a:ext cx="4358250" cy="145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500" b="1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__host__ __device__</a:t>
            </a:r>
            <a:r>
              <a:rPr lang="en-US" sz="15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1" err="1">
                <a:solidFill>
                  <a:srgbClr val="1717FF"/>
                </a:solidFill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en-US" sz="1500" b="1">
                <a:latin typeface="Courier New"/>
                <a:ea typeface="Courier New"/>
                <a:cs typeface="Courier New"/>
                <a:sym typeface="Courier New"/>
              </a:rPr>
              <a:t> ()</a:t>
            </a:r>
            <a:endParaRPr sz="1500" b="1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500" b="1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00" b="1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500" b="1">
                <a:latin typeface="Courier New"/>
                <a:ea typeface="Courier New"/>
                <a:cs typeface="Courier New"/>
                <a:sym typeface="Courier New"/>
              </a:rPr>
              <a:t>    // …………</a:t>
            </a:r>
            <a:endParaRPr sz="1500" b="1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5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" name="Google Shape;154;p18">
            <a:extLst>
              <a:ext uri="{FF2B5EF4-FFF2-40B4-BE49-F238E27FC236}">
                <a16:creationId xmlns:a16="http://schemas.microsoft.com/office/drawing/2014/main" id="{F5BB8B24-D8D0-47E8-9453-969B17DF1405}"/>
              </a:ext>
            </a:extLst>
          </p:cNvPr>
          <p:cNvSpPr txBox="1"/>
          <p:nvPr/>
        </p:nvSpPr>
        <p:spPr>
          <a:xfrm>
            <a:off x="1143000" y="4914901"/>
            <a:ext cx="6858000" cy="20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from http://developer.download.nvidia.com/compute/cuda/3_2_prod/toolkit/docs/CUDA_C_Programming_Guide.pdf</a:t>
            </a: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32011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r>
              <a:rPr lang="en-US">
                <a:sym typeface="Arial"/>
              </a:rPr>
              <a:t>Functional Declarations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B573E8-C642-443C-B47C-4DC09E6C1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 dirty="0"/>
              <a:t>Global and device functions</a:t>
            </a:r>
          </a:p>
          <a:p>
            <a:pPr lvl="1"/>
            <a:r>
              <a:rPr lang="en-US" dirty="0"/>
              <a:t>Recursion allowed for device function</a:t>
            </a:r>
          </a:p>
          <a:p>
            <a:pPr lvl="1"/>
            <a:r>
              <a:rPr lang="en-US" dirty="0"/>
              <a:t>No static variables</a:t>
            </a:r>
          </a:p>
          <a:p>
            <a:pPr lvl="1"/>
            <a:r>
              <a:rPr lang="en-US" dirty="0"/>
              <a:t>No malloc()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Thread Hierarchies</a:t>
            </a:r>
            <a:endParaRPr lang="en-US"/>
          </a:p>
        </p:txBody>
      </p:sp>
      <p:sp>
        <p:nvSpPr>
          <p:cNvPr id="193" name="Google Shape;193;p25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chemeClr val="accent1"/>
                </a:solidFill>
                <a:sym typeface="Arial"/>
              </a:rPr>
              <a:t>Grid</a:t>
            </a:r>
            <a:r>
              <a:rPr lang="en-US">
                <a:sym typeface="Arial"/>
              </a:rPr>
              <a:t> – one or more thread blocks</a:t>
            </a:r>
            <a:endParaRPr lang="en-US"/>
          </a:p>
          <a:p>
            <a:pPr lvl="1"/>
            <a:r>
              <a:rPr lang="en-US">
                <a:sym typeface="Arial"/>
              </a:rPr>
              <a:t>1D</a:t>
            </a:r>
            <a:r>
              <a:rPr lang="en-US"/>
              <a:t>,</a:t>
            </a:r>
            <a:r>
              <a:rPr lang="en-US">
                <a:sym typeface="Arial"/>
              </a:rPr>
              <a:t> 2D or 3D</a:t>
            </a:r>
            <a:endParaRPr lang="en-US"/>
          </a:p>
          <a:p>
            <a:pPr lvl="0"/>
            <a:r>
              <a:rPr lang="en-US" b="1">
                <a:solidFill>
                  <a:schemeClr val="accent1"/>
                </a:solidFill>
                <a:sym typeface="Arial"/>
              </a:rPr>
              <a:t>Block</a:t>
            </a:r>
            <a:r>
              <a:rPr lang="en-US">
                <a:sym typeface="Arial"/>
              </a:rPr>
              <a:t> – array of threads</a:t>
            </a:r>
            <a:endParaRPr lang="en-US"/>
          </a:p>
          <a:p>
            <a:pPr lvl="1"/>
            <a:r>
              <a:rPr lang="en-US">
                <a:sym typeface="Arial"/>
              </a:rPr>
              <a:t>1D, 2D, or 3D</a:t>
            </a:r>
            <a:endParaRPr lang="en-US"/>
          </a:p>
          <a:p>
            <a:pPr lvl="1"/>
            <a:r>
              <a:rPr lang="en-US">
                <a:sym typeface="Arial"/>
              </a:rPr>
              <a:t>Each block in a grid has the same number of threads</a:t>
            </a:r>
            <a:endParaRPr lang="en-US"/>
          </a:p>
          <a:p>
            <a:pPr lvl="1"/>
            <a:r>
              <a:rPr lang="en-US">
                <a:sym typeface="Arial"/>
              </a:rPr>
              <a:t>Each thread in a block can</a:t>
            </a:r>
            <a:endParaRPr lang="en-US"/>
          </a:p>
          <a:p>
            <a:pPr lvl="2"/>
            <a:r>
              <a:rPr lang="en-US">
                <a:sym typeface="Arial"/>
              </a:rPr>
              <a:t>Synchronize</a:t>
            </a:r>
            <a:endParaRPr lang="en-US"/>
          </a:p>
          <a:p>
            <a:pPr lvl="2"/>
            <a:r>
              <a:rPr lang="en-US">
                <a:sym typeface="Arial"/>
              </a:rPr>
              <a:t>Access shared memory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Thread Hierarchies</a:t>
            </a:r>
            <a:endParaRPr lang="en-US"/>
          </a:p>
        </p:txBody>
      </p:sp>
      <p:pic>
        <p:nvPicPr>
          <p:cNvPr id="168" name="Google Shape;16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1643" y="1027944"/>
            <a:ext cx="5700713" cy="365045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>
            <a:off x="1143000" y="4914901"/>
            <a:ext cx="6858000" cy="20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from:  http://courses.engr.illinois.edu/ece498/al/textbook/Chapter2-CudaProgrammingModel.pdf </a:t>
            </a:r>
            <a:endParaRPr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Thread Hierarchies - </a:t>
            </a:r>
            <a:r>
              <a:rPr lang="en-US" b="1">
                <a:sym typeface="Arial"/>
              </a:rPr>
              <a:t>Block</a:t>
            </a:r>
            <a:endParaRPr lang="en-US" b="1"/>
          </a:p>
        </p:txBody>
      </p:sp>
      <p:sp>
        <p:nvSpPr>
          <p:cNvPr id="176" name="Google Shape;176;p2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1D, 2D, or 3D</a:t>
            </a:r>
            <a:endParaRPr lang="en-US"/>
          </a:p>
          <a:p>
            <a:pPr lvl="1"/>
            <a:r>
              <a:rPr lang="en-US">
                <a:sym typeface="Arial"/>
              </a:rPr>
              <a:t>Example:  Index into vector, matrix, volume</a:t>
            </a:r>
            <a:endParaRPr lang="en-US"/>
          </a:p>
        </p:txBody>
      </p:sp>
      <p:grpSp>
        <p:nvGrpSpPr>
          <p:cNvPr id="177" name="Google Shape;177;p21"/>
          <p:cNvGrpSpPr/>
          <p:nvPr/>
        </p:nvGrpSpPr>
        <p:grpSpPr>
          <a:xfrm>
            <a:off x="2343150" y="2143125"/>
            <a:ext cx="4457700" cy="2571750"/>
            <a:chOff x="864" y="2064"/>
            <a:chExt cx="3744" cy="2160"/>
          </a:xfrm>
        </p:grpSpPr>
        <p:grpSp>
          <p:nvGrpSpPr>
            <p:cNvPr id="178" name="Google Shape;178;p21"/>
            <p:cNvGrpSpPr/>
            <p:nvPr/>
          </p:nvGrpSpPr>
          <p:grpSpPr>
            <a:xfrm>
              <a:off x="864" y="2064"/>
              <a:ext cx="1536" cy="240"/>
              <a:chOff x="432" y="2256"/>
              <a:chExt cx="1536" cy="240"/>
            </a:xfrm>
          </p:grpSpPr>
          <p:sp>
            <p:nvSpPr>
              <p:cNvPr id="179" name="Google Shape;179;p21"/>
              <p:cNvSpPr/>
              <p:nvPr/>
            </p:nvSpPr>
            <p:spPr>
              <a:xfrm>
                <a:off x="432" y="2256"/>
                <a:ext cx="1536" cy="24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0" name="Google Shape;180;p21"/>
              <p:cNvCxnSpPr/>
              <p:nvPr/>
            </p:nvCxnSpPr>
            <p:spPr>
              <a:xfrm>
                <a:off x="624" y="2256"/>
                <a:ext cx="0" cy="2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1" name="Google Shape;181;p21"/>
              <p:cNvCxnSpPr/>
              <p:nvPr/>
            </p:nvCxnSpPr>
            <p:spPr>
              <a:xfrm>
                <a:off x="816" y="2256"/>
                <a:ext cx="0" cy="2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2" name="Google Shape;182;p21"/>
              <p:cNvCxnSpPr/>
              <p:nvPr/>
            </p:nvCxnSpPr>
            <p:spPr>
              <a:xfrm>
                <a:off x="1008" y="2256"/>
                <a:ext cx="0" cy="2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3" name="Google Shape;183;p21"/>
              <p:cNvCxnSpPr/>
              <p:nvPr/>
            </p:nvCxnSpPr>
            <p:spPr>
              <a:xfrm>
                <a:off x="1200" y="2256"/>
                <a:ext cx="0" cy="2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4" name="Google Shape;184;p21"/>
              <p:cNvCxnSpPr/>
              <p:nvPr/>
            </p:nvCxnSpPr>
            <p:spPr>
              <a:xfrm>
                <a:off x="1392" y="2256"/>
                <a:ext cx="0" cy="2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5" name="Google Shape;185;p21"/>
              <p:cNvCxnSpPr/>
              <p:nvPr/>
            </p:nvCxnSpPr>
            <p:spPr>
              <a:xfrm>
                <a:off x="1584" y="2256"/>
                <a:ext cx="0" cy="2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" name="Google Shape;186;p21"/>
              <p:cNvCxnSpPr/>
              <p:nvPr/>
            </p:nvCxnSpPr>
            <p:spPr>
              <a:xfrm>
                <a:off x="1776" y="2256"/>
                <a:ext cx="0" cy="2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7" name="Google Shape;187;p21"/>
            <p:cNvGrpSpPr/>
            <p:nvPr/>
          </p:nvGrpSpPr>
          <p:grpSpPr>
            <a:xfrm>
              <a:off x="864" y="2688"/>
              <a:ext cx="1536" cy="1536"/>
              <a:chOff x="2304" y="2592"/>
              <a:chExt cx="1536" cy="1536"/>
            </a:xfrm>
          </p:grpSpPr>
          <p:sp>
            <p:nvSpPr>
              <p:cNvPr id="188" name="Google Shape;188;p21"/>
              <p:cNvSpPr/>
              <p:nvPr/>
            </p:nvSpPr>
            <p:spPr>
              <a:xfrm>
                <a:off x="2304" y="2592"/>
                <a:ext cx="1536" cy="1536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9" name="Google Shape;189;p21"/>
              <p:cNvCxnSpPr/>
              <p:nvPr/>
            </p:nvCxnSpPr>
            <p:spPr>
              <a:xfrm>
                <a:off x="2496" y="2592"/>
                <a:ext cx="0" cy="153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0" name="Google Shape;190;p21"/>
              <p:cNvCxnSpPr/>
              <p:nvPr/>
            </p:nvCxnSpPr>
            <p:spPr>
              <a:xfrm>
                <a:off x="2688" y="2592"/>
                <a:ext cx="0" cy="153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1" name="Google Shape;191;p21"/>
              <p:cNvCxnSpPr/>
              <p:nvPr/>
            </p:nvCxnSpPr>
            <p:spPr>
              <a:xfrm>
                <a:off x="2880" y="2592"/>
                <a:ext cx="0" cy="153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2" name="Google Shape;192;p21"/>
              <p:cNvCxnSpPr/>
              <p:nvPr/>
            </p:nvCxnSpPr>
            <p:spPr>
              <a:xfrm>
                <a:off x="3072" y="2592"/>
                <a:ext cx="0" cy="153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3" name="Google Shape;193;p21"/>
              <p:cNvCxnSpPr/>
              <p:nvPr/>
            </p:nvCxnSpPr>
            <p:spPr>
              <a:xfrm>
                <a:off x="3264" y="2592"/>
                <a:ext cx="0" cy="153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4" name="Google Shape;194;p21"/>
              <p:cNvCxnSpPr/>
              <p:nvPr/>
            </p:nvCxnSpPr>
            <p:spPr>
              <a:xfrm>
                <a:off x="3456" y="2592"/>
                <a:ext cx="0" cy="153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21"/>
              <p:cNvCxnSpPr/>
              <p:nvPr/>
            </p:nvCxnSpPr>
            <p:spPr>
              <a:xfrm>
                <a:off x="3648" y="2592"/>
                <a:ext cx="0" cy="153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6" name="Google Shape;196;p21"/>
              <p:cNvCxnSpPr/>
              <p:nvPr/>
            </p:nvCxnSpPr>
            <p:spPr>
              <a:xfrm>
                <a:off x="2304" y="2784"/>
                <a:ext cx="153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7" name="Google Shape;197;p21"/>
              <p:cNvCxnSpPr/>
              <p:nvPr/>
            </p:nvCxnSpPr>
            <p:spPr>
              <a:xfrm>
                <a:off x="2304" y="2976"/>
                <a:ext cx="153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8" name="Google Shape;198;p21"/>
              <p:cNvCxnSpPr/>
              <p:nvPr/>
            </p:nvCxnSpPr>
            <p:spPr>
              <a:xfrm>
                <a:off x="2304" y="3168"/>
                <a:ext cx="153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9" name="Google Shape;199;p21"/>
              <p:cNvCxnSpPr/>
              <p:nvPr/>
            </p:nvCxnSpPr>
            <p:spPr>
              <a:xfrm>
                <a:off x="2304" y="3360"/>
                <a:ext cx="153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0" name="Google Shape;200;p21"/>
              <p:cNvCxnSpPr/>
              <p:nvPr/>
            </p:nvCxnSpPr>
            <p:spPr>
              <a:xfrm>
                <a:off x="2304" y="3552"/>
                <a:ext cx="153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1" name="Google Shape;201;p21"/>
              <p:cNvCxnSpPr/>
              <p:nvPr/>
            </p:nvCxnSpPr>
            <p:spPr>
              <a:xfrm>
                <a:off x="2304" y="3744"/>
                <a:ext cx="153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2" name="Google Shape;202;p21"/>
              <p:cNvCxnSpPr/>
              <p:nvPr/>
            </p:nvCxnSpPr>
            <p:spPr>
              <a:xfrm>
                <a:off x="2304" y="3936"/>
                <a:ext cx="153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203" name="Google Shape;203;p21"/>
            <p:cNvSpPr/>
            <p:nvPr/>
          </p:nvSpPr>
          <p:spPr>
            <a:xfrm>
              <a:off x="2784" y="2688"/>
              <a:ext cx="1536" cy="153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4" name="Google Shape;204;p21"/>
            <p:cNvCxnSpPr/>
            <p:nvPr/>
          </p:nvCxnSpPr>
          <p:spPr>
            <a:xfrm>
              <a:off x="2976" y="2688"/>
              <a:ext cx="0" cy="15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5" name="Google Shape;205;p21"/>
            <p:cNvCxnSpPr/>
            <p:nvPr/>
          </p:nvCxnSpPr>
          <p:spPr>
            <a:xfrm>
              <a:off x="3168" y="2688"/>
              <a:ext cx="0" cy="15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6" name="Google Shape;206;p21"/>
            <p:cNvCxnSpPr/>
            <p:nvPr/>
          </p:nvCxnSpPr>
          <p:spPr>
            <a:xfrm>
              <a:off x="3360" y="2688"/>
              <a:ext cx="0" cy="15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7" name="Google Shape;207;p21"/>
            <p:cNvCxnSpPr/>
            <p:nvPr/>
          </p:nvCxnSpPr>
          <p:spPr>
            <a:xfrm>
              <a:off x="3552" y="2688"/>
              <a:ext cx="0" cy="15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8" name="Google Shape;208;p21"/>
            <p:cNvCxnSpPr/>
            <p:nvPr/>
          </p:nvCxnSpPr>
          <p:spPr>
            <a:xfrm>
              <a:off x="3744" y="2688"/>
              <a:ext cx="0" cy="15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9" name="Google Shape;209;p21"/>
            <p:cNvCxnSpPr/>
            <p:nvPr/>
          </p:nvCxnSpPr>
          <p:spPr>
            <a:xfrm>
              <a:off x="3936" y="2688"/>
              <a:ext cx="0" cy="15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0" name="Google Shape;210;p21"/>
            <p:cNvCxnSpPr/>
            <p:nvPr/>
          </p:nvCxnSpPr>
          <p:spPr>
            <a:xfrm>
              <a:off x="4128" y="2688"/>
              <a:ext cx="0" cy="15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" name="Google Shape;211;p21"/>
            <p:cNvCxnSpPr/>
            <p:nvPr/>
          </p:nvCxnSpPr>
          <p:spPr>
            <a:xfrm>
              <a:off x="2784" y="3072"/>
              <a:ext cx="153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2" name="Google Shape;212;p21"/>
            <p:cNvCxnSpPr/>
            <p:nvPr/>
          </p:nvCxnSpPr>
          <p:spPr>
            <a:xfrm>
              <a:off x="2784" y="3264"/>
              <a:ext cx="153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21"/>
            <p:cNvCxnSpPr/>
            <p:nvPr/>
          </p:nvCxnSpPr>
          <p:spPr>
            <a:xfrm>
              <a:off x="2784" y="3456"/>
              <a:ext cx="153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21"/>
            <p:cNvCxnSpPr/>
            <p:nvPr/>
          </p:nvCxnSpPr>
          <p:spPr>
            <a:xfrm>
              <a:off x="2784" y="3648"/>
              <a:ext cx="153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21"/>
            <p:cNvCxnSpPr/>
            <p:nvPr/>
          </p:nvCxnSpPr>
          <p:spPr>
            <a:xfrm>
              <a:off x="2784" y="3840"/>
              <a:ext cx="153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21"/>
            <p:cNvCxnSpPr/>
            <p:nvPr/>
          </p:nvCxnSpPr>
          <p:spPr>
            <a:xfrm>
              <a:off x="2784" y="4032"/>
              <a:ext cx="153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" name="Google Shape;217;p21"/>
            <p:cNvCxnSpPr/>
            <p:nvPr/>
          </p:nvCxnSpPr>
          <p:spPr>
            <a:xfrm>
              <a:off x="4608" y="2352"/>
              <a:ext cx="0" cy="15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8" name="Google Shape;218;p21"/>
            <p:cNvCxnSpPr/>
            <p:nvPr/>
          </p:nvCxnSpPr>
          <p:spPr>
            <a:xfrm rot="10800000" flipH="1">
              <a:off x="4320" y="3888"/>
              <a:ext cx="288" cy="3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21"/>
            <p:cNvCxnSpPr/>
            <p:nvPr/>
          </p:nvCxnSpPr>
          <p:spPr>
            <a:xfrm>
              <a:off x="2928" y="2496"/>
              <a:ext cx="153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21"/>
            <p:cNvCxnSpPr/>
            <p:nvPr/>
          </p:nvCxnSpPr>
          <p:spPr>
            <a:xfrm>
              <a:off x="4464" y="2496"/>
              <a:ext cx="0" cy="15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21"/>
            <p:cNvCxnSpPr/>
            <p:nvPr/>
          </p:nvCxnSpPr>
          <p:spPr>
            <a:xfrm>
              <a:off x="3072" y="2352"/>
              <a:ext cx="153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" name="Google Shape;222;p21"/>
            <p:cNvCxnSpPr/>
            <p:nvPr/>
          </p:nvCxnSpPr>
          <p:spPr>
            <a:xfrm rot="10800000" flipH="1">
              <a:off x="4320" y="3696"/>
              <a:ext cx="288" cy="3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3" name="Google Shape;223;p21"/>
            <p:cNvCxnSpPr/>
            <p:nvPr/>
          </p:nvCxnSpPr>
          <p:spPr>
            <a:xfrm rot="10800000" flipH="1">
              <a:off x="4320" y="3504"/>
              <a:ext cx="288" cy="3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21"/>
            <p:cNvCxnSpPr/>
            <p:nvPr/>
          </p:nvCxnSpPr>
          <p:spPr>
            <a:xfrm rot="10800000" flipH="1">
              <a:off x="4320" y="3312"/>
              <a:ext cx="288" cy="3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5" name="Google Shape;225;p21"/>
            <p:cNvCxnSpPr/>
            <p:nvPr/>
          </p:nvCxnSpPr>
          <p:spPr>
            <a:xfrm rot="10800000" flipH="1">
              <a:off x="4320" y="3120"/>
              <a:ext cx="288" cy="3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6" name="Google Shape;226;p21"/>
            <p:cNvCxnSpPr/>
            <p:nvPr/>
          </p:nvCxnSpPr>
          <p:spPr>
            <a:xfrm rot="10800000" flipH="1">
              <a:off x="4320" y="2928"/>
              <a:ext cx="288" cy="3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7" name="Google Shape;227;p21"/>
            <p:cNvCxnSpPr/>
            <p:nvPr/>
          </p:nvCxnSpPr>
          <p:spPr>
            <a:xfrm rot="10800000" flipH="1">
              <a:off x="4320" y="2736"/>
              <a:ext cx="288" cy="3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21"/>
            <p:cNvCxnSpPr/>
            <p:nvPr/>
          </p:nvCxnSpPr>
          <p:spPr>
            <a:xfrm rot="10800000" flipH="1">
              <a:off x="4320" y="2544"/>
              <a:ext cx="288" cy="3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9" name="Google Shape;229;p21"/>
            <p:cNvCxnSpPr/>
            <p:nvPr/>
          </p:nvCxnSpPr>
          <p:spPr>
            <a:xfrm>
              <a:off x="2784" y="2880"/>
              <a:ext cx="153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0" name="Google Shape;230;p21"/>
            <p:cNvCxnSpPr/>
            <p:nvPr/>
          </p:nvCxnSpPr>
          <p:spPr>
            <a:xfrm rot="10800000" flipH="1">
              <a:off x="4320" y="2352"/>
              <a:ext cx="288" cy="3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1" name="Google Shape;231;p21"/>
            <p:cNvCxnSpPr/>
            <p:nvPr/>
          </p:nvCxnSpPr>
          <p:spPr>
            <a:xfrm rot="10800000" flipH="1">
              <a:off x="2784" y="2352"/>
              <a:ext cx="288" cy="3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2" name="Google Shape;232;p21"/>
            <p:cNvCxnSpPr/>
            <p:nvPr/>
          </p:nvCxnSpPr>
          <p:spPr>
            <a:xfrm rot="10800000" flipH="1">
              <a:off x="4128" y="2352"/>
              <a:ext cx="288" cy="3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3" name="Google Shape;233;p21"/>
            <p:cNvCxnSpPr/>
            <p:nvPr/>
          </p:nvCxnSpPr>
          <p:spPr>
            <a:xfrm rot="10800000" flipH="1">
              <a:off x="3936" y="2352"/>
              <a:ext cx="288" cy="3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4" name="Google Shape;234;p21"/>
            <p:cNvCxnSpPr/>
            <p:nvPr/>
          </p:nvCxnSpPr>
          <p:spPr>
            <a:xfrm rot="10800000" flipH="1">
              <a:off x="3744" y="2352"/>
              <a:ext cx="288" cy="3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5" name="Google Shape;235;p21"/>
            <p:cNvCxnSpPr/>
            <p:nvPr/>
          </p:nvCxnSpPr>
          <p:spPr>
            <a:xfrm rot="10800000" flipH="1">
              <a:off x="3552" y="2352"/>
              <a:ext cx="288" cy="3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6" name="Google Shape;236;p21"/>
            <p:cNvCxnSpPr/>
            <p:nvPr/>
          </p:nvCxnSpPr>
          <p:spPr>
            <a:xfrm rot="10800000" flipH="1">
              <a:off x="3360" y="2352"/>
              <a:ext cx="288" cy="3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7" name="Google Shape;237;p21"/>
            <p:cNvCxnSpPr/>
            <p:nvPr/>
          </p:nvCxnSpPr>
          <p:spPr>
            <a:xfrm rot="10800000" flipH="1">
              <a:off x="3168" y="2352"/>
              <a:ext cx="288" cy="3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Google Shape;238;p21"/>
            <p:cNvCxnSpPr/>
            <p:nvPr/>
          </p:nvCxnSpPr>
          <p:spPr>
            <a:xfrm rot="10800000" flipH="1">
              <a:off x="2976" y="2352"/>
              <a:ext cx="288" cy="3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Thread Hierarchies – </a:t>
            </a:r>
            <a:r>
              <a:rPr lang="en-US" b="1">
                <a:sym typeface="Arial"/>
              </a:rPr>
              <a:t>Thread Id</a:t>
            </a:r>
            <a:endParaRPr lang="en-US" b="1"/>
          </a:p>
        </p:txBody>
      </p:sp>
      <p:sp>
        <p:nvSpPr>
          <p:cNvPr id="244" name="Google Shape;244;p22"/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>
                <a:sym typeface="Arial"/>
              </a:rPr>
              <a:t>Thread ID:  Scalar thread identifier</a:t>
            </a:r>
            <a:endParaRPr lang="en-US"/>
          </a:p>
          <a:p>
            <a:pPr lvl="0"/>
            <a:r>
              <a:rPr lang="en-US">
                <a:sym typeface="Arial"/>
              </a:rPr>
              <a:t>Thread Index:  </a:t>
            </a:r>
            <a:r>
              <a:rPr lang="en-US" err="1">
                <a:solidFill>
                  <a:srgbClr val="002060"/>
                </a:solidFill>
                <a:latin typeface="Consolas" panose="020B0609020204030204" pitchFamily="49" charset="0"/>
                <a:sym typeface="Courier New"/>
              </a:rPr>
              <a:t>threadIdx</a:t>
            </a:r>
            <a:endParaRPr lang="en-US">
              <a:solidFill>
                <a:srgbClr val="002060"/>
              </a:solidFill>
              <a:latin typeface="Consolas" panose="020B0609020204030204" pitchFamily="49" charset="0"/>
              <a:sym typeface="Courier New"/>
            </a:endParaRPr>
          </a:p>
          <a:p>
            <a:pPr lvl="0"/>
            <a:endParaRPr lang="en-US">
              <a:sym typeface="Arial"/>
            </a:endParaRPr>
          </a:p>
          <a:p>
            <a:pPr lvl="0"/>
            <a:r>
              <a:rPr lang="en-US">
                <a:sym typeface="Arial"/>
              </a:rPr>
              <a:t>1D: Thread ID == Thread Index</a:t>
            </a:r>
            <a:endParaRPr lang="en-US"/>
          </a:p>
          <a:p>
            <a:pPr lvl="0"/>
            <a:r>
              <a:rPr lang="en-US">
                <a:sym typeface="Arial"/>
              </a:rPr>
              <a:t>2D with size (Dx, Dy)</a:t>
            </a:r>
            <a:endParaRPr lang="en-US"/>
          </a:p>
          <a:p>
            <a:pPr lvl="1"/>
            <a:r>
              <a:rPr lang="en-US">
                <a:sym typeface="Arial"/>
              </a:rPr>
              <a:t>Thread ID of index (x, y) == x + y Dx</a:t>
            </a:r>
          </a:p>
          <a:p>
            <a:pPr lvl="0"/>
            <a:r>
              <a:rPr lang="en-US">
                <a:sym typeface="Arial"/>
              </a:rPr>
              <a:t>3D with size (Dx, Dy, </a:t>
            </a:r>
            <a:r>
              <a:rPr lang="en-US" err="1">
                <a:sym typeface="Arial"/>
              </a:rPr>
              <a:t>Dz</a:t>
            </a:r>
            <a:r>
              <a:rPr lang="en-US">
                <a:sym typeface="Arial"/>
              </a:rPr>
              <a:t>)</a:t>
            </a:r>
            <a:endParaRPr lang="en-US"/>
          </a:p>
          <a:p>
            <a:pPr lvl="1"/>
            <a:r>
              <a:rPr lang="en-US">
                <a:sym typeface="Arial"/>
              </a:rPr>
              <a:t>Thread ID of index (x, y, z) == x + y Dx + z Dx Dy</a:t>
            </a:r>
          </a:p>
          <a:p>
            <a:pPr lvl="0"/>
            <a:endParaRPr lang="en-US">
              <a:sym typeface="Arial"/>
            </a:endParaRPr>
          </a:p>
          <a:p>
            <a:pPr lvl="0"/>
            <a:endParaRPr lang="en-US"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8AE1C-358C-4438-8889-19CDD83D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B7A85-7426-4FEB-8A41-4E48E913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5FCE9-E4CE-43C5-96C3-956879E6F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 (probably) need experience with C or C++</a:t>
            </a:r>
          </a:p>
          <a:p>
            <a:pPr lvl="1"/>
            <a:r>
              <a:rPr lang="en-US"/>
              <a:t>Experience with pointers is even better</a:t>
            </a:r>
          </a:p>
          <a:p>
            <a:r>
              <a:rPr lang="en-US"/>
              <a:t>You don’t need GPU experience</a:t>
            </a:r>
          </a:p>
          <a:p>
            <a:r>
              <a:rPr lang="en-US"/>
              <a:t>You don’t need parallel programming experience</a:t>
            </a:r>
          </a:p>
          <a:p>
            <a:r>
              <a:rPr lang="en-US"/>
              <a:t>You don’t need graphics experience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Thread Hierarchies</a:t>
            </a:r>
            <a:endParaRPr lang="en-US"/>
          </a:p>
        </p:txBody>
      </p:sp>
      <p:sp>
        <p:nvSpPr>
          <p:cNvPr id="251" name="Google Shape;251;p23"/>
          <p:cNvSpPr/>
          <p:nvPr/>
        </p:nvSpPr>
        <p:spPr>
          <a:xfrm>
            <a:off x="338283" y="767391"/>
            <a:ext cx="8467434" cy="39551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8000"/>
              </a:buClr>
            </a:pP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// Kernel Definition</a:t>
            </a:r>
            <a:endParaRPr sz="16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6F008A"/>
              </a:buClr>
            </a:pPr>
            <a:r>
              <a:rPr lang="en-US" sz="1600">
                <a:solidFill>
                  <a:srgbClr val="6F008A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__global__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void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matrixAddition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const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float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* A, 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const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float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* B, 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float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* C)</a:t>
            </a:r>
            <a:endParaRPr sz="16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{</a:t>
            </a:r>
            <a:endParaRPr sz="1600"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60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60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idx</a:t>
            </a:r>
            <a:r>
              <a:rPr lang="en-US" sz="16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= </a:t>
            </a:r>
            <a:r>
              <a:rPr lang="en-US" sz="160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threadIdx.y</a:t>
            </a:r>
            <a:r>
              <a:rPr lang="en-US" sz="16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* </a:t>
            </a:r>
            <a:r>
              <a:rPr lang="en-US" sz="160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blockDim.x</a:t>
            </a:r>
            <a:r>
              <a:rPr lang="en-US" sz="16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+ </a:t>
            </a:r>
            <a:r>
              <a:rPr lang="en-US" sz="160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threadIdx.x</a:t>
            </a:r>
            <a:r>
              <a:rPr lang="en-US" sz="16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;</a:t>
            </a:r>
            <a:endParaRPr sz="16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C[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idx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 = A[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idx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 + B[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idx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];</a:t>
            </a:r>
            <a:endParaRPr sz="16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}</a:t>
            </a:r>
            <a:endParaRPr sz="1600"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endParaRPr sz="16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FF"/>
              </a:buClr>
            </a:pP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main()</a:t>
            </a:r>
            <a:endParaRPr sz="16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{</a:t>
            </a:r>
            <a:endParaRPr sz="1600">
              <a:latin typeface="Consolas" panose="020B0609020204030204" pitchFamily="49" charset="0"/>
            </a:endParaRPr>
          </a:p>
          <a:p>
            <a:pPr>
              <a:buClr>
                <a:srgbClr val="008000"/>
              </a:buClr>
            </a:pP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// ....</a:t>
            </a:r>
            <a:endParaRPr sz="16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8000"/>
              </a:buClr>
            </a:pP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// Kernel invocation with one block of N * N * 1 threads</a:t>
            </a:r>
            <a:endParaRPr sz="16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int blocks = 1;</a:t>
            </a:r>
            <a:endParaRPr sz="16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dim3 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threadsPerBlock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(N, N);</a:t>
            </a:r>
            <a:endParaRPr sz="16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vectorAdd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&lt;&lt;&lt;</a:t>
            </a:r>
            <a:r>
              <a:rPr lang="en-US" sz="16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blocks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, </a:t>
            </a:r>
            <a:r>
              <a:rPr lang="en-US" sz="160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threadsPerBlock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&gt;&gt;&gt;(A, B, C);</a:t>
            </a:r>
            <a:endParaRPr sz="16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</p:txBody>
      </p:sp>
      <p:grpSp>
        <p:nvGrpSpPr>
          <p:cNvPr id="252" name="Google Shape;252;p23"/>
          <p:cNvGrpSpPr/>
          <p:nvPr/>
        </p:nvGrpSpPr>
        <p:grpSpPr>
          <a:xfrm>
            <a:off x="3962828" y="1901531"/>
            <a:ext cx="3657600" cy="338379"/>
            <a:chOff x="4191000" y="3505172"/>
            <a:chExt cx="4876800" cy="451172"/>
          </a:xfrm>
        </p:grpSpPr>
        <p:sp>
          <p:nvSpPr>
            <p:cNvPr id="253" name="Google Shape;253;p23"/>
            <p:cNvSpPr/>
            <p:nvPr/>
          </p:nvSpPr>
          <p:spPr>
            <a:xfrm>
              <a:off x="4876800" y="3581400"/>
              <a:ext cx="4191000" cy="37494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2D Thread Index to 1D memory index</a:t>
              </a:r>
              <a:endParaRPr sz="1350"/>
            </a:p>
          </p:txBody>
        </p:sp>
        <p:cxnSp>
          <p:nvCxnSpPr>
            <p:cNvPr id="254" name="Google Shape;254;p23"/>
            <p:cNvCxnSpPr>
              <a:stCxn id="253" idx="1"/>
            </p:cNvCxnSpPr>
            <p:nvPr/>
          </p:nvCxnSpPr>
          <p:spPr>
            <a:xfrm rot="10800000">
              <a:off x="4191000" y="3505172"/>
              <a:ext cx="685800" cy="263700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55" name="Google Shape;255;p23"/>
          <p:cNvGrpSpPr/>
          <p:nvPr/>
        </p:nvGrpSpPr>
        <p:grpSpPr>
          <a:xfrm>
            <a:off x="2007170" y="4323358"/>
            <a:ext cx="1766532" cy="452657"/>
            <a:chOff x="4811343" y="3352800"/>
            <a:chExt cx="2355376" cy="603543"/>
          </a:xfrm>
        </p:grpSpPr>
        <p:sp>
          <p:nvSpPr>
            <p:cNvPr id="256" name="Google Shape;256;p23"/>
            <p:cNvSpPr/>
            <p:nvPr/>
          </p:nvSpPr>
          <p:spPr>
            <a:xfrm>
              <a:off x="4811343" y="3581400"/>
              <a:ext cx="2355376" cy="37494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block</a:t>
              </a:r>
              <a:endParaRPr sz="1350"/>
            </a:p>
          </p:txBody>
        </p:sp>
        <p:cxnSp>
          <p:nvCxnSpPr>
            <p:cNvPr id="257" name="Google Shape;257;p23"/>
            <p:cNvCxnSpPr>
              <a:stCxn id="256" idx="0"/>
            </p:cNvCxnSpPr>
            <p:nvPr/>
          </p:nvCxnSpPr>
          <p:spPr>
            <a:xfrm rot="10800000">
              <a:off x="5725631" y="3352800"/>
              <a:ext cx="26340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58" name="Google Shape;258;p23"/>
          <p:cNvGrpSpPr/>
          <p:nvPr/>
        </p:nvGrpSpPr>
        <p:grpSpPr>
          <a:xfrm>
            <a:off x="4012652" y="4327394"/>
            <a:ext cx="2277057" cy="452679"/>
            <a:chOff x="4188710" y="3502143"/>
            <a:chExt cx="3036076" cy="603572"/>
          </a:xfrm>
        </p:grpSpPr>
        <p:sp>
          <p:nvSpPr>
            <p:cNvPr id="259" name="Google Shape;259;p23"/>
            <p:cNvSpPr/>
            <p:nvPr/>
          </p:nvSpPr>
          <p:spPr>
            <a:xfrm>
              <a:off x="4869410" y="3730772"/>
              <a:ext cx="2355376" cy="37494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2D block of threads</a:t>
              </a:r>
              <a:endParaRPr sz="1350"/>
            </a:p>
          </p:txBody>
        </p:sp>
        <p:cxnSp>
          <p:nvCxnSpPr>
            <p:cNvPr id="260" name="Google Shape;260;p23"/>
            <p:cNvCxnSpPr>
              <a:stCxn id="259" idx="1"/>
            </p:cNvCxnSpPr>
            <p:nvPr/>
          </p:nvCxnSpPr>
          <p:spPr>
            <a:xfrm rot="10800000">
              <a:off x="4188710" y="3502143"/>
              <a:ext cx="680700" cy="416100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pPr lvl="0"/>
            <a:r>
              <a:rPr lang="en-US">
                <a:sym typeface="Arial"/>
              </a:rPr>
              <a:t>Thread Hierarchies – Thread Block</a:t>
            </a:r>
            <a:endParaRPr lang="en-US"/>
          </a:p>
        </p:txBody>
      </p:sp>
      <p:sp>
        <p:nvSpPr>
          <p:cNvPr id="272" name="Google Shape;272;p25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Group of threads - Up to 1024 threads</a:t>
            </a:r>
            <a:endParaRPr lang="en-US"/>
          </a:p>
          <a:p>
            <a:r>
              <a:rPr lang="en-US">
                <a:sym typeface="Arial"/>
              </a:rPr>
              <a:t>Reside on the same SM</a:t>
            </a:r>
            <a:endParaRPr lang="en-US"/>
          </a:p>
          <a:p>
            <a:r>
              <a:rPr lang="en-US">
                <a:sym typeface="Arial"/>
              </a:rPr>
              <a:t>Share memory of that SM</a:t>
            </a:r>
            <a:endParaRPr lang="en-US"/>
          </a:p>
        </p:txBody>
      </p:sp>
      <p:sp>
        <p:nvSpPr>
          <p:cNvPr id="273" name="Google Shape;273;p25"/>
          <p:cNvSpPr txBox="1"/>
          <p:nvPr/>
        </p:nvSpPr>
        <p:spPr>
          <a:xfrm>
            <a:off x="1143000" y="4914901"/>
            <a:ext cx="6858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from:  http://courses.engr.illinois.edu/ece498/al/textbook/Chapter2-CudaProgrammingModel.pdf </a:t>
            </a:r>
            <a:endParaRPr sz="1350"/>
          </a:p>
        </p:txBody>
      </p:sp>
      <p:pic>
        <p:nvPicPr>
          <p:cNvPr id="274" name="Google Shape;27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6259" y="2190445"/>
            <a:ext cx="1770981" cy="244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pPr lvl="0"/>
            <a:r>
              <a:rPr lang="en-US">
                <a:sym typeface="Arial"/>
              </a:rPr>
              <a:t>Thread Hierarchies</a:t>
            </a:r>
            <a:endParaRPr lang="en-US"/>
          </a:p>
        </p:txBody>
      </p:sp>
      <p:sp>
        <p:nvSpPr>
          <p:cNvPr id="281" name="Google Shape;281;p26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pPr lvl="0"/>
            <a:r>
              <a:rPr lang="en-US">
                <a:sym typeface="Arial"/>
              </a:rPr>
              <a:t>Block Index:  </a:t>
            </a:r>
            <a:r>
              <a:rPr lang="en-US" err="1">
                <a:sym typeface="Courier New"/>
              </a:rPr>
              <a:t>blockIdx</a:t>
            </a:r>
            <a:endParaRPr lang="en-US"/>
          </a:p>
          <a:p>
            <a:pPr lvl="0"/>
            <a:r>
              <a:rPr lang="en-US">
                <a:sym typeface="Arial"/>
              </a:rPr>
              <a:t>Dimension:  </a:t>
            </a:r>
            <a:r>
              <a:rPr lang="en-US" err="1">
                <a:sym typeface="Courier New"/>
              </a:rPr>
              <a:t>blockDim</a:t>
            </a:r>
            <a:endParaRPr lang="en-US">
              <a:sym typeface="Arial"/>
            </a:endParaRPr>
          </a:p>
          <a:p>
            <a:pPr lvl="1"/>
            <a:r>
              <a:rPr lang="en-US">
                <a:sym typeface="Arial"/>
              </a:rPr>
              <a:t>1D or 2D</a:t>
            </a:r>
            <a:endParaRPr lang="en-US">
              <a:sym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Thread Hierarchies</a:t>
            </a:r>
            <a:endParaRPr lang="en-US"/>
          </a:p>
        </p:txBody>
      </p:sp>
      <p:sp>
        <p:nvSpPr>
          <p:cNvPr id="287" name="Google Shape;287;p27"/>
          <p:cNvSpPr/>
          <p:nvPr/>
        </p:nvSpPr>
        <p:spPr>
          <a:xfrm>
            <a:off x="435150" y="880540"/>
            <a:ext cx="7797390" cy="38012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8000"/>
              </a:buClr>
            </a:pPr>
            <a:r>
              <a:rPr lang="en-US" sz="1400">
                <a:solidFill>
                  <a:srgbClr val="008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// Kernel Definition</a:t>
            </a:r>
            <a:endParaRPr sz="14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6F008A"/>
              </a:buClr>
            </a:pPr>
            <a:r>
              <a:rPr lang="en-US" sz="1400">
                <a:solidFill>
                  <a:srgbClr val="6F008A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__global__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matrixAddition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float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* A, </a:t>
            </a:r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float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* B, </a:t>
            </a:r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float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* C,</a:t>
            </a:r>
            <a:endParaRPr sz="14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6F008A"/>
              </a:buClr>
            </a:pPr>
            <a:r>
              <a:rPr lang="en-US" sz="140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                           int 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)</a:t>
            </a:r>
            <a:endParaRPr sz="14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{</a:t>
            </a:r>
            <a:endParaRPr sz="1400"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40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int</a:t>
            </a:r>
            <a:r>
              <a:rPr lang="en-US" sz="14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</a:t>
            </a:r>
            <a:r>
              <a:rPr lang="en-US" sz="1400"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x</a:t>
            </a:r>
            <a:r>
              <a:rPr lang="en-US" sz="14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= </a:t>
            </a:r>
            <a:r>
              <a:rPr lang="en-US" sz="1400" err="1"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blockIdx</a:t>
            </a:r>
            <a:r>
              <a:rPr lang="en-US" sz="140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.</a:t>
            </a:r>
            <a:r>
              <a:rPr lang="en-US" sz="1400" err="1"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x</a:t>
            </a:r>
            <a:r>
              <a:rPr lang="en-US" sz="14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* </a:t>
            </a:r>
            <a:r>
              <a:rPr lang="en-US" sz="140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blockDim.x</a:t>
            </a:r>
            <a:r>
              <a:rPr lang="en-US" sz="14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+ </a:t>
            </a:r>
            <a:r>
              <a:rPr lang="en-US" sz="140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threadIdx.x</a:t>
            </a:r>
            <a:r>
              <a:rPr lang="en-US" sz="14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;</a:t>
            </a:r>
            <a:endParaRPr sz="140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FF"/>
              </a:buClr>
            </a:pPr>
            <a:r>
              <a:rPr lang="en-US" sz="1400">
                <a:solidFill>
                  <a:srgbClr val="98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40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int</a:t>
            </a:r>
            <a:r>
              <a:rPr lang="en-US" sz="1400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y = </a:t>
            </a:r>
            <a:r>
              <a:rPr lang="en-US" sz="1400" err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blockIdx.y</a:t>
            </a:r>
            <a:r>
              <a:rPr lang="en-US" sz="1400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* </a:t>
            </a:r>
            <a:r>
              <a:rPr lang="en-US" sz="1400" err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blockDim.y</a:t>
            </a:r>
            <a:r>
              <a:rPr lang="en-US" sz="1400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+ </a:t>
            </a:r>
            <a:r>
              <a:rPr lang="en-US" sz="1400" err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threadIdx.y</a:t>
            </a:r>
            <a:r>
              <a:rPr lang="en-US" sz="1400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;</a:t>
            </a:r>
            <a:endParaRPr sz="1400">
              <a:highlight>
                <a:srgbClr val="00FFFF"/>
              </a:highlight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40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int </a:t>
            </a:r>
            <a:r>
              <a:rPr lang="en-US" sz="1400" err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idx</a:t>
            </a:r>
            <a:r>
              <a:rPr lang="en-US" sz="140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= y * N + x;</a:t>
            </a:r>
            <a:endParaRPr sz="14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</a:pPr>
            <a:r>
              <a:rPr lang="en-US" sz="140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C[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idx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 = A[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idx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 + B[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idx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];</a:t>
            </a:r>
            <a:endParaRPr sz="14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}</a:t>
            </a:r>
            <a:endParaRPr sz="1400"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endParaRPr sz="14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FF"/>
              </a:buClr>
            </a:pPr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main()</a:t>
            </a:r>
            <a:endParaRPr sz="14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{</a:t>
            </a:r>
            <a:endParaRPr sz="1400">
              <a:latin typeface="Consolas" panose="020B0609020204030204" pitchFamily="49" charset="0"/>
            </a:endParaRPr>
          </a:p>
          <a:p>
            <a:pPr>
              <a:buClr>
                <a:srgbClr val="008000"/>
              </a:buClr>
            </a:pPr>
            <a:r>
              <a:rPr lang="en-US" sz="1400">
                <a:solidFill>
                  <a:srgbClr val="008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// ....</a:t>
            </a:r>
            <a:endParaRPr sz="14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8000"/>
              </a:buClr>
            </a:pPr>
            <a:r>
              <a:rPr lang="en-US" sz="1400">
                <a:solidFill>
                  <a:srgbClr val="008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// Kernel invocation with computed configuration</a:t>
            </a:r>
            <a:endParaRPr sz="14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dim3 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threadsPerBlock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16, 16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);</a:t>
            </a:r>
            <a:endParaRPr sz="1400"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dim3 blocks(N /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threadPerBlock.x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, N /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threadPerBlock.y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);</a:t>
            </a:r>
            <a:endParaRPr sz="1400"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vectorAdd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&lt;&lt;&lt;</a:t>
            </a:r>
            <a:r>
              <a:rPr lang="en-US" sz="14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blocks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, </a:t>
            </a:r>
            <a:r>
              <a:rPr lang="en-US" sz="140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threadsPerBlock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&gt;&gt;&gt;(A, B, C);</a:t>
            </a:r>
            <a:endParaRPr sz="14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chemeClr val="dk1"/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27"/>
          <p:cNvGrpSpPr/>
          <p:nvPr/>
        </p:nvGrpSpPr>
        <p:grpSpPr>
          <a:xfrm>
            <a:off x="3446209" y="2230184"/>
            <a:ext cx="3657600" cy="338379"/>
            <a:chOff x="4191000" y="3505172"/>
            <a:chExt cx="4876800" cy="451172"/>
          </a:xfrm>
        </p:grpSpPr>
        <p:sp>
          <p:nvSpPr>
            <p:cNvPr id="289" name="Google Shape;289;p27"/>
            <p:cNvSpPr/>
            <p:nvPr/>
          </p:nvSpPr>
          <p:spPr>
            <a:xfrm>
              <a:off x="4876800" y="3581400"/>
              <a:ext cx="4191000" cy="37494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2D Thread Index to 1D memory index</a:t>
              </a:r>
              <a:endParaRPr sz="1350"/>
            </a:p>
          </p:txBody>
        </p:sp>
        <p:cxnSp>
          <p:nvCxnSpPr>
            <p:cNvPr id="290" name="Google Shape;290;p27"/>
            <p:cNvCxnSpPr>
              <a:stCxn id="289" idx="1"/>
            </p:cNvCxnSpPr>
            <p:nvPr/>
          </p:nvCxnSpPr>
          <p:spPr>
            <a:xfrm rot="10800000">
              <a:off x="4191000" y="3505172"/>
              <a:ext cx="685800" cy="263700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91" name="Google Shape;291;p27"/>
          <p:cNvGrpSpPr/>
          <p:nvPr/>
        </p:nvGrpSpPr>
        <p:grpSpPr>
          <a:xfrm>
            <a:off x="2366855" y="4482409"/>
            <a:ext cx="1837113" cy="495981"/>
            <a:chOff x="4717235" y="3295035"/>
            <a:chExt cx="2449484" cy="661308"/>
          </a:xfrm>
        </p:grpSpPr>
        <p:sp>
          <p:nvSpPr>
            <p:cNvPr id="292" name="Google Shape;292;p27"/>
            <p:cNvSpPr/>
            <p:nvPr/>
          </p:nvSpPr>
          <p:spPr>
            <a:xfrm>
              <a:off x="4811343" y="3581400"/>
              <a:ext cx="2355376" cy="37494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2D grid of blocks</a:t>
              </a:r>
              <a:endParaRPr sz="1350"/>
            </a:p>
          </p:txBody>
        </p:sp>
        <p:cxnSp>
          <p:nvCxnSpPr>
            <p:cNvPr id="293" name="Google Shape;293;p27"/>
            <p:cNvCxnSpPr>
              <a:cxnSpLocks/>
              <a:stCxn id="292" idx="0"/>
            </p:cNvCxnSpPr>
            <p:nvPr/>
          </p:nvCxnSpPr>
          <p:spPr>
            <a:xfrm flipH="1" flipV="1">
              <a:off x="4717235" y="3295035"/>
              <a:ext cx="1271796" cy="286365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94" name="Google Shape;294;p27"/>
          <p:cNvGrpSpPr/>
          <p:nvPr/>
        </p:nvGrpSpPr>
        <p:grpSpPr>
          <a:xfrm>
            <a:off x="4173542" y="4522324"/>
            <a:ext cx="2277057" cy="452679"/>
            <a:chOff x="4188710" y="3502143"/>
            <a:chExt cx="3036076" cy="603572"/>
          </a:xfrm>
        </p:grpSpPr>
        <p:sp>
          <p:nvSpPr>
            <p:cNvPr id="295" name="Google Shape;295;p27"/>
            <p:cNvSpPr/>
            <p:nvPr/>
          </p:nvSpPr>
          <p:spPr>
            <a:xfrm>
              <a:off x="4869410" y="3730772"/>
              <a:ext cx="2355376" cy="37494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2D block of threads</a:t>
              </a:r>
              <a:endParaRPr sz="1350"/>
            </a:p>
          </p:txBody>
        </p:sp>
        <p:cxnSp>
          <p:nvCxnSpPr>
            <p:cNvPr id="296" name="Google Shape;296;p27"/>
            <p:cNvCxnSpPr>
              <a:cxnSpLocks/>
              <a:stCxn id="295" idx="1"/>
            </p:cNvCxnSpPr>
            <p:nvPr/>
          </p:nvCxnSpPr>
          <p:spPr>
            <a:xfrm rot="10800000">
              <a:off x="4188710" y="3502143"/>
              <a:ext cx="680700" cy="416100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97" name="Google Shape;297;p27"/>
          <p:cNvGrpSpPr/>
          <p:nvPr/>
        </p:nvGrpSpPr>
        <p:grpSpPr>
          <a:xfrm>
            <a:off x="3347433" y="3203298"/>
            <a:ext cx="2758736" cy="631477"/>
            <a:chOff x="2131653" y="3395904"/>
            <a:chExt cx="3678315" cy="841969"/>
          </a:xfrm>
        </p:grpSpPr>
        <p:sp>
          <p:nvSpPr>
            <p:cNvPr id="298" name="Google Shape;298;p27"/>
            <p:cNvSpPr/>
            <p:nvPr/>
          </p:nvSpPr>
          <p:spPr>
            <a:xfrm>
              <a:off x="3066768" y="3395904"/>
              <a:ext cx="2743200" cy="37494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16x16 Threads per Block</a:t>
              </a:r>
              <a:endParaRPr sz="1350"/>
            </a:p>
          </p:txBody>
        </p:sp>
        <p:cxnSp>
          <p:nvCxnSpPr>
            <p:cNvPr id="299" name="Google Shape;299;p27"/>
            <p:cNvCxnSpPr>
              <a:cxnSpLocks/>
              <a:stCxn id="298" idx="1"/>
            </p:cNvCxnSpPr>
            <p:nvPr/>
          </p:nvCxnSpPr>
          <p:spPr>
            <a:xfrm flipH="1">
              <a:off x="2131653" y="3583376"/>
              <a:ext cx="935115" cy="654497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pPr lvl="0"/>
            <a:r>
              <a:rPr lang="en-US">
                <a:sym typeface="Arial"/>
              </a:rPr>
              <a:t>Thread Hierarchies</a:t>
            </a:r>
            <a:endParaRPr lang="en-US"/>
          </a:p>
        </p:txBody>
      </p:sp>
      <p:sp>
        <p:nvSpPr>
          <p:cNvPr id="305" name="Google Shape;305;p28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>
                <a:sym typeface="Arial"/>
              </a:rPr>
              <a:t>Example: </a:t>
            </a:r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  <a:sym typeface="Arial"/>
              </a:rPr>
              <a:t>N = 32</a:t>
            </a:r>
            <a:r>
              <a:rPr lang="en-US">
                <a:sym typeface="Arial"/>
              </a:rPr>
              <a:t> (Matrix = N rows x N columns)</a:t>
            </a:r>
            <a:endParaRPr lang="en-US"/>
          </a:p>
          <a:p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  <a:sym typeface="Arial"/>
              </a:rPr>
              <a:t>16x16</a:t>
            </a:r>
            <a:r>
              <a:rPr lang="en-US">
                <a:sym typeface="Arial"/>
              </a:rPr>
              <a:t> threads per block (independent of </a:t>
            </a:r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  <a:sym typeface="Arial"/>
              </a:rPr>
              <a:t>N</a:t>
            </a:r>
            <a:r>
              <a:rPr lang="en-US">
                <a:sym typeface="Arial"/>
              </a:rPr>
              <a:t>)</a:t>
            </a:r>
            <a:endParaRPr lang="en-US"/>
          </a:p>
          <a:p>
            <a:pPr lvl="1"/>
            <a:r>
              <a:rPr lang="en-US" err="1">
                <a:solidFill>
                  <a:srgbClr val="002060"/>
                </a:solidFill>
                <a:latin typeface="Consolas" panose="020B0609020204030204" pitchFamily="49" charset="0"/>
                <a:sym typeface="Courier New"/>
              </a:rPr>
              <a:t>threadIdx</a:t>
            </a:r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  <a:sym typeface="Courier New"/>
              </a:rPr>
              <a:t> </a:t>
            </a:r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  <a:sym typeface="Arial"/>
              </a:rPr>
              <a:t>([0, 15], [0, 15])</a:t>
            </a:r>
            <a:endParaRPr lang="en-US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  <a:sym typeface="Arial"/>
              </a:rPr>
              <a:t>2x2</a:t>
            </a:r>
            <a:r>
              <a:rPr lang="en-US">
                <a:sym typeface="Arial"/>
              </a:rPr>
              <a:t> thread blocks in grid</a:t>
            </a:r>
            <a:endParaRPr lang="en-US"/>
          </a:p>
          <a:p>
            <a:pPr lvl="1"/>
            <a:r>
              <a:rPr lang="en-US" err="1">
                <a:solidFill>
                  <a:srgbClr val="002060"/>
                </a:solidFill>
                <a:latin typeface="Consolas" panose="020B0609020204030204" pitchFamily="49" charset="0"/>
                <a:sym typeface="Courier New"/>
              </a:rPr>
              <a:t>blockIdx</a:t>
            </a:r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  <a:sym typeface="Courier New"/>
              </a:rPr>
              <a:t> </a:t>
            </a:r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  <a:sym typeface="Arial"/>
              </a:rPr>
              <a:t>([0, 1], [0, 1])</a:t>
            </a:r>
            <a:endParaRPr lang="en-US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err="1">
                <a:solidFill>
                  <a:srgbClr val="002060"/>
                </a:solidFill>
                <a:latin typeface="Consolas" panose="020B0609020204030204" pitchFamily="49" charset="0"/>
                <a:sym typeface="Courier New"/>
              </a:rPr>
              <a:t>blockDim</a:t>
            </a:r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  <a:sym typeface="Courier New"/>
              </a:rPr>
              <a:t> </a:t>
            </a:r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  <a:sym typeface="Arial"/>
              </a:rPr>
              <a:t>= 16</a:t>
            </a:r>
            <a:endParaRPr lang="en-US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041428-BD80-46DC-B346-807554D6978E}"/>
              </a:ext>
            </a:extLst>
          </p:cNvPr>
          <p:cNvSpPr/>
          <p:nvPr/>
        </p:nvSpPr>
        <p:spPr>
          <a:xfrm>
            <a:off x="1915981" y="3832620"/>
            <a:ext cx="5312037" cy="617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sz="1600">
                <a:latin typeface="Consolas" panose="020B0609020204030204" pitchFamily="49" charset="0"/>
              </a:rPr>
              <a:t> </a:t>
            </a:r>
            <a:r>
              <a:rPr lang="en-US" sz="1600" err="1">
                <a:latin typeface="Consolas" panose="020B0609020204030204" pitchFamily="49" charset="0"/>
              </a:rPr>
              <a:t>i</a:t>
            </a:r>
            <a:r>
              <a:rPr lang="en-US" sz="1600">
                <a:latin typeface="Consolas" panose="020B0609020204030204" pitchFamily="49" charset="0"/>
              </a:rPr>
              <a:t> = </a:t>
            </a:r>
            <a:r>
              <a:rPr lang="en-US" sz="1600" err="1">
                <a:solidFill>
                  <a:srgbClr val="0070C0"/>
                </a:solidFill>
                <a:latin typeface="Consolas" panose="020B0609020204030204" pitchFamily="49" charset="0"/>
              </a:rPr>
              <a:t>blockIdx</a:t>
            </a:r>
            <a:r>
              <a:rPr lang="en-US" sz="1600" err="1">
                <a:latin typeface="Consolas" panose="020B0609020204030204" pitchFamily="49" charset="0"/>
              </a:rPr>
              <a:t>.x</a:t>
            </a:r>
            <a:r>
              <a:rPr lang="en-US" sz="1600">
                <a:latin typeface="Consolas" panose="020B0609020204030204" pitchFamily="49" charset="0"/>
              </a:rPr>
              <a:t> * </a:t>
            </a:r>
            <a:r>
              <a:rPr lang="en-US" sz="1600" err="1">
                <a:solidFill>
                  <a:srgbClr val="0070C0"/>
                </a:solidFill>
                <a:latin typeface="Consolas" panose="020B0609020204030204" pitchFamily="49" charset="0"/>
              </a:rPr>
              <a:t>blockDim</a:t>
            </a:r>
            <a:r>
              <a:rPr lang="en-US" sz="1600" err="1">
                <a:latin typeface="Consolas" panose="020B0609020204030204" pitchFamily="49" charset="0"/>
              </a:rPr>
              <a:t>.x</a:t>
            </a:r>
            <a:r>
              <a:rPr lang="en-US" sz="1600">
                <a:latin typeface="Consolas" panose="020B0609020204030204" pitchFamily="49" charset="0"/>
              </a:rPr>
              <a:t> + </a:t>
            </a:r>
            <a:r>
              <a:rPr lang="en-US" sz="1600" err="1">
                <a:solidFill>
                  <a:srgbClr val="0070C0"/>
                </a:solidFill>
                <a:latin typeface="Consolas" panose="020B0609020204030204" pitchFamily="49" charset="0"/>
              </a:rPr>
              <a:t>threadIdx</a:t>
            </a:r>
            <a:r>
              <a:rPr lang="en-US" sz="1600" err="1">
                <a:latin typeface="Consolas" panose="020B0609020204030204" pitchFamily="49" charset="0"/>
              </a:rPr>
              <a:t>.x</a:t>
            </a:r>
            <a:r>
              <a:rPr lang="en-US" sz="1600">
                <a:latin typeface="Consolas" panose="020B0609020204030204" pitchFamily="49" charset="0"/>
              </a:rPr>
              <a:t>;</a:t>
            </a:r>
          </a:p>
          <a:p>
            <a:pPr algn="ctr"/>
            <a:r>
              <a:rPr lang="en-US" sz="1600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sz="1600">
                <a:latin typeface="Consolas" panose="020B0609020204030204" pitchFamily="49" charset="0"/>
              </a:rPr>
              <a:t> j = </a:t>
            </a:r>
            <a:r>
              <a:rPr lang="en-US" sz="1600" err="1">
                <a:solidFill>
                  <a:srgbClr val="0070C0"/>
                </a:solidFill>
                <a:latin typeface="Consolas" panose="020B0609020204030204" pitchFamily="49" charset="0"/>
              </a:rPr>
              <a:t>blockIdx</a:t>
            </a:r>
            <a:r>
              <a:rPr lang="en-US" sz="1600" err="1">
                <a:latin typeface="Consolas" panose="020B0609020204030204" pitchFamily="49" charset="0"/>
              </a:rPr>
              <a:t>.y</a:t>
            </a:r>
            <a:r>
              <a:rPr lang="en-US" sz="1600">
                <a:latin typeface="Consolas" panose="020B0609020204030204" pitchFamily="49" charset="0"/>
              </a:rPr>
              <a:t> * </a:t>
            </a:r>
            <a:r>
              <a:rPr lang="en-US" sz="1600" err="1">
                <a:solidFill>
                  <a:srgbClr val="0070C0"/>
                </a:solidFill>
                <a:latin typeface="Consolas" panose="020B0609020204030204" pitchFamily="49" charset="0"/>
              </a:rPr>
              <a:t>blockDim</a:t>
            </a:r>
            <a:r>
              <a:rPr lang="en-US" sz="1600" err="1">
                <a:latin typeface="Consolas" panose="020B0609020204030204" pitchFamily="49" charset="0"/>
              </a:rPr>
              <a:t>.y</a:t>
            </a:r>
            <a:r>
              <a:rPr lang="en-US" sz="1600">
                <a:latin typeface="Consolas" panose="020B0609020204030204" pitchFamily="49" charset="0"/>
              </a:rPr>
              <a:t> + </a:t>
            </a:r>
            <a:r>
              <a:rPr lang="en-US" sz="1600" err="1">
                <a:solidFill>
                  <a:srgbClr val="0070C0"/>
                </a:solidFill>
                <a:latin typeface="Consolas" panose="020B0609020204030204" pitchFamily="49" charset="0"/>
              </a:rPr>
              <a:t>threadIdx</a:t>
            </a:r>
            <a:r>
              <a:rPr lang="en-US" sz="1600" err="1">
                <a:latin typeface="Consolas" panose="020B0609020204030204" pitchFamily="49" charset="0"/>
              </a:rPr>
              <a:t>.y</a:t>
            </a:r>
            <a:r>
              <a:rPr lang="en-US" sz="1600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6639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pPr lvl="0"/>
            <a:r>
              <a:rPr lang="en-US">
                <a:sym typeface="Arial"/>
              </a:rPr>
              <a:t>Thread Hierarchies</a:t>
            </a:r>
            <a:endParaRPr lang="en-US"/>
          </a:p>
        </p:txBody>
      </p:sp>
      <p:sp>
        <p:nvSpPr>
          <p:cNvPr id="305" name="Google Shape;305;p28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>
                <a:sym typeface="Arial"/>
              </a:rPr>
              <a:t>Example: </a:t>
            </a:r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  <a:sym typeface="Arial"/>
              </a:rPr>
              <a:t>N=32 </a:t>
            </a:r>
            <a:r>
              <a:rPr lang="en-US">
                <a:sym typeface="Arial"/>
              </a:rPr>
              <a:t>(Matrix = </a:t>
            </a:r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  <a:sym typeface="Arial"/>
              </a:rPr>
              <a:t>N</a:t>
            </a:r>
            <a:r>
              <a:rPr lang="en-US">
                <a:sym typeface="Arial"/>
              </a:rPr>
              <a:t> rows x </a:t>
            </a:r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  <a:sym typeface="Arial"/>
              </a:rPr>
              <a:t>N</a:t>
            </a:r>
            <a:r>
              <a:rPr lang="en-US">
                <a:sym typeface="Arial"/>
              </a:rPr>
              <a:t> columns)</a:t>
            </a:r>
            <a:endParaRPr lang="en-US"/>
          </a:p>
          <a:p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  <a:sym typeface="Arial"/>
              </a:rPr>
              <a:t>16x16</a:t>
            </a:r>
            <a:r>
              <a:rPr lang="en-US">
                <a:sym typeface="Arial"/>
              </a:rPr>
              <a:t> threads per block (independent of </a:t>
            </a:r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  <a:sym typeface="Arial"/>
              </a:rPr>
              <a:t>N</a:t>
            </a:r>
            <a:r>
              <a:rPr lang="en-US">
                <a:sym typeface="Arial"/>
              </a:rPr>
              <a:t>)</a:t>
            </a:r>
            <a:endParaRPr lang="en-US"/>
          </a:p>
          <a:p>
            <a:pPr lvl="1"/>
            <a:r>
              <a:rPr lang="en-US" err="1">
                <a:solidFill>
                  <a:srgbClr val="002060"/>
                </a:solidFill>
                <a:latin typeface="Consolas" panose="020B0609020204030204" pitchFamily="49" charset="0"/>
                <a:sym typeface="Courier New"/>
              </a:rPr>
              <a:t>threadIdx</a:t>
            </a:r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  <a:sym typeface="Courier New"/>
              </a:rPr>
              <a:t> </a:t>
            </a:r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  <a:sym typeface="Arial"/>
              </a:rPr>
              <a:t>([0, 15], [0, 15])</a:t>
            </a:r>
            <a:endParaRPr lang="en-US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  <a:sym typeface="Arial"/>
              </a:rPr>
              <a:t>2x2</a:t>
            </a:r>
            <a:r>
              <a:rPr lang="en-US">
                <a:sym typeface="Arial"/>
              </a:rPr>
              <a:t> thread blocks in grid</a:t>
            </a:r>
            <a:endParaRPr lang="en-US"/>
          </a:p>
          <a:p>
            <a:pPr lvl="1"/>
            <a:r>
              <a:rPr lang="en-US" err="1">
                <a:solidFill>
                  <a:srgbClr val="002060"/>
                </a:solidFill>
                <a:latin typeface="Consolas" panose="020B0609020204030204" pitchFamily="49" charset="0"/>
                <a:sym typeface="Courier New"/>
              </a:rPr>
              <a:t>blockIdx</a:t>
            </a:r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  <a:sym typeface="Courier New"/>
              </a:rPr>
              <a:t> </a:t>
            </a:r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  <a:sym typeface="Arial"/>
              </a:rPr>
              <a:t>([0, 1], [0, 1])</a:t>
            </a:r>
            <a:endParaRPr lang="en-US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err="1">
                <a:solidFill>
                  <a:srgbClr val="002060"/>
                </a:solidFill>
                <a:latin typeface="Consolas" panose="020B0609020204030204" pitchFamily="49" charset="0"/>
                <a:sym typeface="Courier New"/>
              </a:rPr>
              <a:t>blockDim</a:t>
            </a:r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  <a:sym typeface="Courier New"/>
              </a:rPr>
              <a:t> </a:t>
            </a:r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  <a:sym typeface="Arial"/>
              </a:rPr>
              <a:t>= 16</a:t>
            </a:r>
            <a:endParaRPr lang="en-US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2882434" y="3936206"/>
            <a:ext cx="3037827" cy="9871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chemeClr val="lt2"/>
              </a:buClr>
              <a:buSzPts val="2400"/>
            </a:pPr>
            <a:r>
              <a:rPr lang="en-US" sz="1500" err="1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50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 [0, 1] * 16 + [0, 15]</a:t>
            </a:r>
          </a:p>
          <a:p>
            <a:pPr>
              <a:buClr>
                <a:schemeClr val="lt2"/>
              </a:buClr>
              <a:buSzPts val="2400"/>
            </a:pPr>
            <a:endParaRPr lang="en-US" sz="1500">
              <a:latin typeface="Consolas" panose="020B0609020204030204" pitchFamily="49" charset="0"/>
              <a:ea typeface="Arial"/>
              <a:cs typeface="Courier New"/>
              <a:sym typeface="Courier New"/>
            </a:endParaRPr>
          </a:p>
          <a:p>
            <a:pPr>
              <a:buClr>
                <a:schemeClr val="lt2"/>
              </a:buClr>
              <a:buSzPts val="2400"/>
            </a:pPr>
            <a:r>
              <a:rPr lang="en-US" sz="1500">
                <a:latin typeface="Consolas" panose="020B0609020204030204" pitchFamily="49" charset="0"/>
                <a:ea typeface="Arial"/>
                <a:cs typeface="Courier New"/>
                <a:sym typeface="Courier New"/>
              </a:rPr>
              <a:t>Min =&gt; </a:t>
            </a:r>
            <a:r>
              <a:rPr lang="en-US" sz="1500" err="1">
                <a:latin typeface="Consolas" panose="020B0609020204030204" pitchFamily="49" charset="0"/>
                <a:ea typeface="Arial"/>
                <a:cs typeface="Courier New"/>
                <a:sym typeface="Courier New"/>
              </a:rPr>
              <a:t>i</a:t>
            </a:r>
            <a:r>
              <a:rPr lang="en-US" sz="1500">
                <a:latin typeface="Consolas" panose="020B0609020204030204" pitchFamily="49" charset="0"/>
                <a:ea typeface="Arial"/>
                <a:cs typeface="Courier New"/>
                <a:sym typeface="Courier New"/>
              </a:rPr>
              <a:t> = 0 * 16 +  0 = 0</a:t>
            </a:r>
          </a:p>
          <a:p>
            <a:pPr>
              <a:buClr>
                <a:schemeClr val="lt2"/>
              </a:buClr>
              <a:buSzPts val="2400"/>
            </a:pPr>
            <a:r>
              <a:rPr lang="sv-SE" sz="1500">
                <a:latin typeface="Consolas" panose="020B0609020204030204" pitchFamily="49" charset="0"/>
                <a:ea typeface="Arial"/>
                <a:cs typeface="Courier New"/>
                <a:sym typeface="Courier New"/>
              </a:rPr>
              <a:t>Max =&gt; i = 1 * 16 + 15 = 31</a:t>
            </a:r>
            <a:endParaRPr sz="1500">
              <a:latin typeface="Consolas" panose="020B0609020204030204" pitchFamily="49" charset="0"/>
              <a:ea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041428-BD80-46DC-B346-807554D6978E}"/>
              </a:ext>
            </a:extLst>
          </p:cNvPr>
          <p:cNvSpPr/>
          <p:nvPr/>
        </p:nvSpPr>
        <p:spPr>
          <a:xfrm>
            <a:off x="3839108" y="3421856"/>
            <a:ext cx="4194699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 err="1">
                <a:latin typeface="Consolas" panose="020B0609020204030204" pitchFamily="49" charset="0"/>
              </a:rPr>
              <a:t>i</a:t>
            </a:r>
            <a:r>
              <a:rPr lang="en-US" sz="1200">
                <a:latin typeface="Consolas" panose="020B0609020204030204" pitchFamily="49" charset="0"/>
              </a:rPr>
              <a:t> = </a:t>
            </a:r>
            <a:r>
              <a:rPr lang="en-US" sz="1200" err="1">
                <a:solidFill>
                  <a:srgbClr val="0070C0"/>
                </a:solidFill>
                <a:latin typeface="Consolas" panose="020B0609020204030204" pitchFamily="49" charset="0"/>
              </a:rPr>
              <a:t>blockIdx</a:t>
            </a:r>
            <a:r>
              <a:rPr lang="en-US" sz="1200" err="1">
                <a:latin typeface="Consolas" panose="020B0609020204030204" pitchFamily="49" charset="0"/>
              </a:rPr>
              <a:t>.x</a:t>
            </a:r>
            <a:r>
              <a:rPr lang="en-US" sz="1200">
                <a:latin typeface="Consolas" panose="020B0609020204030204" pitchFamily="49" charset="0"/>
              </a:rPr>
              <a:t> * </a:t>
            </a:r>
            <a:r>
              <a:rPr lang="en-US" sz="1200" err="1">
                <a:solidFill>
                  <a:srgbClr val="0070C0"/>
                </a:solidFill>
                <a:latin typeface="Consolas" panose="020B0609020204030204" pitchFamily="49" charset="0"/>
              </a:rPr>
              <a:t>blockDim</a:t>
            </a:r>
            <a:r>
              <a:rPr lang="en-US" sz="1200" err="1">
                <a:latin typeface="Consolas" panose="020B0609020204030204" pitchFamily="49" charset="0"/>
              </a:rPr>
              <a:t>.x</a:t>
            </a:r>
            <a:r>
              <a:rPr lang="en-US" sz="1200">
                <a:latin typeface="Consolas" panose="020B0609020204030204" pitchFamily="49" charset="0"/>
              </a:rPr>
              <a:t> + </a:t>
            </a:r>
            <a:r>
              <a:rPr lang="en-US" sz="1200" err="1">
                <a:solidFill>
                  <a:srgbClr val="0070C0"/>
                </a:solidFill>
                <a:latin typeface="Consolas" panose="020B0609020204030204" pitchFamily="49" charset="0"/>
              </a:rPr>
              <a:t>threadIdx</a:t>
            </a:r>
            <a:r>
              <a:rPr lang="en-US" sz="1200" err="1">
                <a:latin typeface="Consolas" panose="020B0609020204030204" pitchFamily="49" charset="0"/>
              </a:rPr>
              <a:t>.x</a:t>
            </a:r>
            <a:r>
              <a:rPr lang="en-US" sz="1200">
                <a:latin typeface="Consolas" panose="020B0609020204030204" pitchFamily="49" charset="0"/>
              </a:rPr>
              <a:t>;</a:t>
            </a:r>
          </a:p>
          <a:p>
            <a:pPr algn="ctr"/>
            <a:r>
              <a:rPr lang="en-US" sz="1200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sz="1200">
                <a:latin typeface="Consolas" panose="020B0609020204030204" pitchFamily="49" charset="0"/>
              </a:rPr>
              <a:t> j = </a:t>
            </a:r>
            <a:r>
              <a:rPr lang="en-US" sz="1200" err="1">
                <a:solidFill>
                  <a:srgbClr val="0070C0"/>
                </a:solidFill>
                <a:latin typeface="Consolas" panose="020B0609020204030204" pitchFamily="49" charset="0"/>
              </a:rPr>
              <a:t>blockIdx</a:t>
            </a:r>
            <a:r>
              <a:rPr lang="en-US" sz="1200" err="1">
                <a:latin typeface="Consolas" panose="020B0609020204030204" pitchFamily="49" charset="0"/>
              </a:rPr>
              <a:t>.y</a:t>
            </a:r>
            <a:r>
              <a:rPr lang="en-US" sz="1200">
                <a:latin typeface="Consolas" panose="020B0609020204030204" pitchFamily="49" charset="0"/>
              </a:rPr>
              <a:t> * </a:t>
            </a:r>
            <a:r>
              <a:rPr lang="en-US" sz="1200" err="1">
                <a:solidFill>
                  <a:srgbClr val="0070C0"/>
                </a:solidFill>
                <a:latin typeface="Consolas" panose="020B0609020204030204" pitchFamily="49" charset="0"/>
              </a:rPr>
              <a:t>blockDim</a:t>
            </a:r>
            <a:r>
              <a:rPr lang="en-US" sz="1200" err="1">
                <a:latin typeface="Consolas" panose="020B0609020204030204" pitchFamily="49" charset="0"/>
              </a:rPr>
              <a:t>.y</a:t>
            </a:r>
            <a:r>
              <a:rPr lang="en-US" sz="1200">
                <a:latin typeface="Consolas" panose="020B0609020204030204" pitchFamily="49" charset="0"/>
              </a:rPr>
              <a:t> + </a:t>
            </a:r>
            <a:r>
              <a:rPr lang="en-US" sz="1200" err="1">
                <a:solidFill>
                  <a:srgbClr val="0070C0"/>
                </a:solidFill>
                <a:latin typeface="Consolas" panose="020B0609020204030204" pitchFamily="49" charset="0"/>
              </a:rPr>
              <a:t>threadIdx</a:t>
            </a:r>
            <a:r>
              <a:rPr lang="en-US" sz="1200" err="1">
                <a:latin typeface="Consolas" panose="020B0609020204030204" pitchFamily="49" charset="0"/>
              </a:rPr>
              <a:t>.y</a:t>
            </a:r>
            <a:r>
              <a:rPr lang="en-US" sz="120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Google Shape;307;p28">
            <a:extLst>
              <a:ext uri="{FF2B5EF4-FFF2-40B4-BE49-F238E27FC236}">
                <a16:creationId xmlns:a16="http://schemas.microsoft.com/office/drawing/2014/main" id="{1D33D263-FA83-425C-A0EB-5C73F2A4F892}"/>
              </a:ext>
            </a:extLst>
          </p:cNvPr>
          <p:cNvSpPr/>
          <p:nvPr/>
        </p:nvSpPr>
        <p:spPr>
          <a:xfrm>
            <a:off x="5920261" y="3936206"/>
            <a:ext cx="3037827" cy="9871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chemeClr val="lt2"/>
              </a:buClr>
              <a:buSzPts val="2400"/>
            </a:pPr>
            <a:r>
              <a:rPr lang="en-US" sz="150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j = [0, 1] * 16 + [0, 15]</a:t>
            </a:r>
          </a:p>
          <a:p>
            <a:pPr>
              <a:buClr>
                <a:schemeClr val="lt2"/>
              </a:buClr>
              <a:buSzPts val="2400"/>
            </a:pPr>
            <a:endParaRPr lang="en-US" sz="1500">
              <a:latin typeface="Consolas" panose="020B0609020204030204" pitchFamily="49" charset="0"/>
              <a:ea typeface="Arial"/>
              <a:cs typeface="Courier New"/>
              <a:sym typeface="Courier New"/>
            </a:endParaRPr>
          </a:p>
          <a:p>
            <a:pPr>
              <a:buClr>
                <a:schemeClr val="lt2"/>
              </a:buClr>
              <a:buSzPts val="2400"/>
            </a:pPr>
            <a:r>
              <a:rPr lang="en-US" sz="1500">
                <a:latin typeface="Consolas" panose="020B0609020204030204" pitchFamily="49" charset="0"/>
                <a:ea typeface="Arial"/>
                <a:cs typeface="Courier New"/>
                <a:sym typeface="Courier New"/>
              </a:rPr>
              <a:t>Min =&gt; j = 0 * 16 +  0 = 0</a:t>
            </a:r>
          </a:p>
          <a:p>
            <a:pPr>
              <a:buClr>
                <a:schemeClr val="lt2"/>
              </a:buClr>
              <a:buSzPts val="2400"/>
            </a:pPr>
            <a:r>
              <a:rPr lang="sv-SE" sz="1500">
                <a:latin typeface="Consolas" panose="020B0609020204030204" pitchFamily="49" charset="0"/>
                <a:ea typeface="Arial"/>
                <a:cs typeface="Courier New"/>
                <a:sym typeface="Courier New"/>
              </a:rPr>
              <a:t>Max =&gt; j = 1 * 16 + 15 = 31</a:t>
            </a:r>
            <a:endParaRPr sz="1500">
              <a:latin typeface="Consolas" panose="020B0609020204030204" pitchFamily="49" charset="0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pPr lvl="0"/>
            <a:r>
              <a:rPr lang="en-US">
                <a:sym typeface="Arial"/>
              </a:rPr>
              <a:t>Thread Hierarchies</a:t>
            </a:r>
            <a:endParaRPr lang="en-US"/>
          </a:p>
        </p:txBody>
      </p:sp>
      <p:sp>
        <p:nvSpPr>
          <p:cNvPr id="313" name="Google Shape;313;p29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>
                <a:sym typeface="Arial"/>
              </a:rPr>
              <a:t>Blocks execute independently</a:t>
            </a:r>
            <a:endParaRPr lang="en-US"/>
          </a:p>
          <a:p>
            <a:r>
              <a:rPr lang="en-US">
                <a:sym typeface="Arial"/>
              </a:rPr>
              <a:t>In any order:  parallel or series</a:t>
            </a:r>
            <a:endParaRPr lang="en-US"/>
          </a:p>
          <a:p>
            <a:r>
              <a:rPr lang="en-US">
                <a:sym typeface="Arial"/>
              </a:rPr>
              <a:t>Scheduled in any order by any number of cores</a:t>
            </a:r>
            <a:endParaRPr lang="en-US"/>
          </a:p>
          <a:p>
            <a:pPr lvl="1"/>
            <a:r>
              <a:rPr lang="en-US">
                <a:sym typeface="Arial"/>
              </a:rPr>
              <a:t>Allows code to scale with core count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Thread Hierarchies</a:t>
            </a:r>
            <a:endParaRPr lang="en-US"/>
          </a:p>
        </p:txBody>
      </p:sp>
      <p:pic>
        <p:nvPicPr>
          <p:cNvPr id="320" name="Google Shape;32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8882" y="839392"/>
            <a:ext cx="3904058" cy="389691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0"/>
          <p:cNvSpPr txBox="1"/>
          <p:nvPr/>
        </p:nvSpPr>
        <p:spPr>
          <a:xfrm>
            <a:off x="1143000" y="4914900"/>
            <a:ext cx="6858000" cy="20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from:  http://developer.download.nvidia.com/compute/cuda/3_2_prod/toolkit/docs/CUDA_C_Programming_Guide.pdf </a:t>
            </a:r>
            <a:endParaRPr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2DAA8A-7A64-4C79-A1D7-01FE14B013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Management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7973AB-3D25-4CA9-900C-9A9E4B16AE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42411A-6A2D-4ECF-9626-4E981D44695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699000"/>
            <a:ext cx="2133600" cy="273050"/>
          </a:xfrm>
        </p:spPr>
        <p:txBody>
          <a:bodyPr/>
          <a:lstStyle/>
          <a:p>
            <a:fld id="{8A758EFE-665F-4341-B5B8-2DAEADA52F6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8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Memory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/>
              <a:t>Host and device memory are separate entities</a:t>
            </a:r>
          </a:p>
          <a:p>
            <a:pPr lvl="1"/>
            <a:r>
              <a:rPr lang="en-GB" i="1">
                <a:solidFill>
                  <a:schemeClr val="accent1"/>
                </a:solidFill>
              </a:rPr>
              <a:t>Device</a:t>
            </a:r>
            <a:r>
              <a:rPr lang="en-GB" i="1">
                <a:solidFill>
                  <a:schemeClr val="accent4"/>
                </a:solidFill>
              </a:rPr>
              <a:t> </a:t>
            </a:r>
            <a:r>
              <a:rPr lang="en-GB"/>
              <a:t>pointers point to GPU memory</a:t>
            </a:r>
          </a:p>
          <a:p>
            <a:pPr lvl="2"/>
            <a:r>
              <a:rPr lang="en-GB"/>
              <a:t>May be passed to/from host code</a:t>
            </a:r>
          </a:p>
          <a:p>
            <a:pPr lvl="2"/>
            <a:r>
              <a:rPr lang="en-GB"/>
              <a:t>May </a:t>
            </a:r>
            <a:r>
              <a:rPr lang="en-GB" i="1" u="sng"/>
              <a:t>not</a:t>
            </a:r>
            <a:r>
              <a:rPr lang="en-GB" i="1"/>
              <a:t> </a:t>
            </a:r>
            <a:r>
              <a:rPr lang="en-GB"/>
              <a:t>be dereferenced in host code</a:t>
            </a:r>
            <a:endParaRPr lang="en-GB" i="1"/>
          </a:p>
          <a:p>
            <a:pPr lvl="1"/>
            <a:r>
              <a:rPr lang="en-GB" i="1">
                <a:solidFill>
                  <a:schemeClr val="accent1"/>
                </a:solidFill>
              </a:rPr>
              <a:t>Host</a:t>
            </a:r>
            <a:r>
              <a:rPr lang="en-GB" i="1">
                <a:solidFill>
                  <a:schemeClr val="accent6"/>
                </a:solidFill>
              </a:rPr>
              <a:t> </a:t>
            </a:r>
            <a:r>
              <a:rPr lang="en-GB"/>
              <a:t>pointers point to CPU memory</a:t>
            </a:r>
          </a:p>
          <a:p>
            <a:pPr lvl="2"/>
            <a:r>
              <a:rPr lang="en-GB"/>
              <a:t>May be passed to/from device code</a:t>
            </a:r>
          </a:p>
          <a:p>
            <a:pPr lvl="2"/>
            <a:r>
              <a:rPr lang="en-GB"/>
              <a:t>May </a:t>
            </a:r>
            <a:r>
              <a:rPr lang="en-GB" i="1" u="sng"/>
              <a:t>not</a:t>
            </a:r>
            <a:r>
              <a:rPr lang="en-GB" i="1"/>
              <a:t> </a:t>
            </a:r>
            <a:r>
              <a:rPr lang="en-GB"/>
              <a:t>be dereferenced in device code</a:t>
            </a:r>
          </a:p>
          <a:p>
            <a:pPr lvl="0"/>
            <a:endParaRPr lang="en-GB">
              <a:solidFill>
                <a:srgbClr val="FFFFFF"/>
              </a:solidFill>
            </a:endParaRPr>
          </a:p>
          <a:p>
            <a:pPr lvl="0"/>
            <a:r>
              <a:rPr lang="en-GB"/>
              <a:t>Simple CUDA API for handling device memory</a:t>
            </a:r>
          </a:p>
          <a:p>
            <a:pPr lvl="1"/>
            <a:r>
              <a:rPr lang="en-GB" err="1">
                <a:solidFill>
                  <a:schemeClr val="accent1"/>
                </a:solidFill>
                <a:latin typeface="Consolas" panose="020B0609020204030204" pitchFamily="49" charset="0"/>
                <a:cs typeface="Courier New" pitchFamily="49" charset="0"/>
              </a:rPr>
              <a:t>cudaMalloc</a:t>
            </a:r>
            <a:r>
              <a:rPr lang="en-GB">
                <a:solidFill>
                  <a:schemeClr val="accent1"/>
                </a:solidFill>
                <a:latin typeface="Consolas" panose="020B0609020204030204" pitchFamily="49" charset="0"/>
                <a:cs typeface="Courier New" pitchFamily="49" charset="0"/>
              </a:rPr>
              <a:t>()</a:t>
            </a:r>
            <a:r>
              <a:rPr lang="en-GB"/>
              <a:t>, </a:t>
            </a:r>
            <a:r>
              <a:rPr lang="en-GB" err="1">
                <a:solidFill>
                  <a:schemeClr val="accent1"/>
                </a:solidFill>
                <a:latin typeface="Consolas" panose="020B0609020204030204" pitchFamily="49" charset="0"/>
                <a:cs typeface="Courier New" pitchFamily="49" charset="0"/>
              </a:rPr>
              <a:t>cudaFree</a:t>
            </a:r>
            <a:r>
              <a:rPr lang="en-GB">
                <a:solidFill>
                  <a:schemeClr val="accent1"/>
                </a:solidFill>
                <a:latin typeface="Consolas" panose="020B0609020204030204" pitchFamily="49" charset="0"/>
                <a:cs typeface="Courier New" pitchFamily="49" charset="0"/>
              </a:rPr>
              <a:t>()</a:t>
            </a:r>
            <a:r>
              <a:rPr lang="en-GB"/>
              <a:t>, </a:t>
            </a:r>
            <a:r>
              <a:rPr lang="en-GB" err="1">
                <a:solidFill>
                  <a:schemeClr val="accent1"/>
                </a:solidFill>
                <a:latin typeface="Consolas" panose="020B0609020204030204" pitchFamily="49" charset="0"/>
                <a:cs typeface="Courier New" pitchFamily="49" charset="0"/>
              </a:rPr>
              <a:t>cudaMemcpy</a:t>
            </a:r>
            <a:r>
              <a:rPr lang="en-GB">
                <a:solidFill>
                  <a:schemeClr val="accent1"/>
                </a:solidFill>
                <a:latin typeface="Consolas" panose="020B0609020204030204" pitchFamily="49" charset="0"/>
                <a:cs typeface="Courier New" pitchFamily="49" charset="0"/>
              </a:rPr>
              <a:t>()</a:t>
            </a:r>
            <a:endParaRPr lang="en-GB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GB"/>
              <a:t>Similar to the C equivalents </a:t>
            </a:r>
            <a:r>
              <a:rPr lang="en-GB" err="1">
                <a:solidFill>
                  <a:schemeClr val="accent1"/>
                </a:solidFill>
                <a:latin typeface="Consolas" panose="020B0609020204030204" pitchFamily="49" charset="0"/>
                <a:cs typeface="Courier New" pitchFamily="49" charset="0"/>
              </a:rPr>
              <a:t>malloc</a:t>
            </a:r>
            <a:r>
              <a:rPr lang="en-GB">
                <a:solidFill>
                  <a:schemeClr val="accent1"/>
                </a:solidFill>
                <a:latin typeface="Consolas" panose="020B0609020204030204" pitchFamily="49" charset="0"/>
                <a:cs typeface="Courier New" pitchFamily="49" charset="0"/>
              </a:rPr>
              <a:t>()</a:t>
            </a:r>
            <a:r>
              <a:rPr lang="en-GB"/>
              <a:t>, </a:t>
            </a:r>
            <a:r>
              <a:rPr lang="en-GB">
                <a:solidFill>
                  <a:schemeClr val="accent1"/>
                </a:solidFill>
                <a:latin typeface="Consolas" panose="020B0609020204030204" pitchFamily="49" charset="0"/>
                <a:cs typeface="Courier New" pitchFamily="49" charset="0"/>
              </a:rPr>
              <a:t>free()</a:t>
            </a:r>
            <a:r>
              <a:rPr lang="en-GB"/>
              <a:t>, </a:t>
            </a:r>
            <a:r>
              <a:rPr lang="en-GB" err="1">
                <a:solidFill>
                  <a:schemeClr val="accent1"/>
                </a:solidFill>
                <a:latin typeface="Consolas" panose="020B0609020204030204" pitchFamily="49" charset="0"/>
                <a:cs typeface="Courier New" pitchFamily="49" charset="0"/>
              </a:rPr>
              <a:t>memcpy</a:t>
            </a:r>
            <a:r>
              <a:rPr lang="en-GB">
                <a:solidFill>
                  <a:schemeClr val="accent1"/>
                </a:solidFill>
                <a:latin typeface="Consolas" panose="020B0609020204030204" pitchFamily="49" charset="0"/>
                <a:cs typeface="Courier New" pitchFamily="49" charset="0"/>
              </a:rPr>
              <a:t>()</a:t>
            </a:r>
            <a:endParaRPr lang="en-GB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816704" lvl="2" indent="0">
              <a:buNone/>
            </a:pP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62484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+mn-cs"/>
              </a:defRPr>
            </a:lvl1pPr>
            <a:lvl2pPr marL="4571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3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5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72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909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091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272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454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7343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43F84-6D3B-47BF-8ED9-5E39D6677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A6C3AA-575D-4D75-A727-2759E1A07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CUDA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A34DE3-D141-4485-8DE4-238CD0F01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CUDA Architecture</a:t>
            </a:r>
          </a:p>
          <a:p>
            <a:pPr lvl="1"/>
            <a:r>
              <a:rPr lang="en-US"/>
              <a:t>Expose GPU parallelism for general-purpose computing</a:t>
            </a:r>
          </a:p>
          <a:p>
            <a:pPr lvl="1"/>
            <a:r>
              <a:rPr lang="en-US"/>
              <a:t>Retain performance</a:t>
            </a:r>
          </a:p>
          <a:p>
            <a:r>
              <a:rPr lang="en-US"/>
              <a:t>CUDA C/C++</a:t>
            </a:r>
          </a:p>
          <a:p>
            <a:pPr lvl="1"/>
            <a:r>
              <a:rPr lang="en-US"/>
              <a:t>Based on standard C/C++</a:t>
            </a:r>
          </a:p>
          <a:p>
            <a:pPr lvl="1"/>
            <a:r>
              <a:rPr lang="en-US"/>
              <a:t>Small set of extensions to enable heterogenous programing</a:t>
            </a:r>
          </a:p>
          <a:p>
            <a:pPr lvl="1"/>
            <a:r>
              <a:rPr lang="en-US"/>
              <a:t>Straightforward APIs to manage devices, memory, etc.</a:t>
            </a:r>
          </a:p>
        </p:txBody>
      </p:sp>
    </p:spTree>
    <p:extLst>
      <p:ext uri="{BB962C8B-B14F-4D97-AF65-F5344CB8AC3E}">
        <p14:creationId xmlns:p14="http://schemas.microsoft.com/office/powerpoint/2010/main" val="2357225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CUDA Memory Transfers</a:t>
            </a:r>
            <a:endParaRPr lang="en-US"/>
          </a:p>
        </p:txBody>
      </p:sp>
      <p:sp>
        <p:nvSpPr>
          <p:cNvPr id="327" name="Google Shape;327;p31"/>
          <p:cNvSpPr txBox="1"/>
          <p:nvPr/>
        </p:nvSpPr>
        <p:spPr>
          <a:xfrm>
            <a:off x="1143000" y="4914901"/>
            <a:ext cx="6858000" cy="20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from:  http://courses.engr.illinois.edu/ece498/al/textbook/Chapter2-CudaProgrammingModel.pdf </a:t>
            </a:r>
            <a:endParaRPr sz="1350"/>
          </a:p>
        </p:txBody>
      </p:sp>
      <p:pic>
        <p:nvPicPr>
          <p:cNvPr id="328" name="Google Shape;32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3767" y="1485900"/>
            <a:ext cx="6036469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pPr lvl="0"/>
            <a:r>
              <a:rPr lang="en-US">
                <a:sym typeface="Arial"/>
              </a:rPr>
              <a:t>CUDA Memory Transfers</a:t>
            </a:r>
            <a:endParaRPr lang="en-US"/>
          </a:p>
        </p:txBody>
      </p:sp>
      <p:sp>
        <p:nvSpPr>
          <p:cNvPr id="334" name="Google Shape;334;p32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pPr lvl="0"/>
            <a:r>
              <a:rPr lang="en-US">
                <a:sym typeface="Arial"/>
              </a:rPr>
              <a:t>Host can transfer to/from device</a:t>
            </a:r>
            <a:endParaRPr lang="en-US"/>
          </a:p>
          <a:p>
            <a:pPr lvl="1"/>
            <a:r>
              <a:rPr lang="en-US" b="1">
                <a:solidFill>
                  <a:schemeClr val="accent1"/>
                </a:solidFill>
                <a:sym typeface="Arial"/>
              </a:rPr>
              <a:t>Global</a:t>
            </a:r>
            <a:r>
              <a:rPr lang="en-US">
                <a:sym typeface="Arial"/>
              </a:rPr>
              <a:t> memory</a:t>
            </a:r>
            <a:endParaRPr lang="en-US"/>
          </a:p>
          <a:p>
            <a:pPr lvl="1"/>
            <a:r>
              <a:rPr lang="en-US" b="1">
                <a:solidFill>
                  <a:schemeClr val="accent1"/>
                </a:solidFill>
                <a:sym typeface="Arial"/>
              </a:rPr>
              <a:t>Constant</a:t>
            </a:r>
            <a:r>
              <a:rPr lang="en-US">
                <a:sym typeface="Arial"/>
              </a:rPr>
              <a:t> memory</a:t>
            </a:r>
            <a:endParaRPr lang="en-US"/>
          </a:p>
        </p:txBody>
      </p:sp>
      <p:sp>
        <p:nvSpPr>
          <p:cNvPr id="335" name="Google Shape;335;p32"/>
          <p:cNvSpPr txBox="1"/>
          <p:nvPr/>
        </p:nvSpPr>
        <p:spPr>
          <a:xfrm>
            <a:off x="1143000" y="4914901"/>
            <a:ext cx="6858000" cy="20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from:  http://courses.engr.illinois.edu/ece498/al/textbook/Chapter2-CudaProgrammingModel.pdf </a:t>
            </a:r>
            <a:endParaRPr sz="1350"/>
          </a:p>
        </p:txBody>
      </p:sp>
      <p:pic>
        <p:nvPicPr>
          <p:cNvPr id="336" name="Google Shape;33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7700" y="3521870"/>
            <a:ext cx="3057525" cy="93583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/>
          <p:nvPr/>
        </p:nvSpPr>
        <p:spPr>
          <a:xfrm>
            <a:off x="4629150" y="3600450"/>
            <a:ext cx="628650" cy="800100"/>
          </a:xfrm>
          <a:prstGeom prst="ellipse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pPr lvl="0"/>
            <a:r>
              <a:rPr lang="en-US">
                <a:sym typeface="Arial"/>
              </a:rPr>
              <a:t>CUDA Memory Transfers</a:t>
            </a:r>
            <a:endParaRPr lang="en-US"/>
          </a:p>
        </p:txBody>
      </p:sp>
      <p:sp>
        <p:nvSpPr>
          <p:cNvPr id="343" name="Google Shape;343;p33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pPr lvl="0"/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cudaMalloc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()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>
                <a:sym typeface="Arial"/>
              </a:rPr>
              <a:t>Allocate global memory on device </a:t>
            </a:r>
            <a:endParaRPr lang="en-US">
              <a:sym typeface="Courier New"/>
            </a:endParaRPr>
          </a:p>
          <a:p>
            <a:pPr lvl="0"/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cudaFree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()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>
                <a:sym typeface="Arial"/>
              </a:rPr>
              <a:t>Frees memory</a:t>
            </a:r>
            <a:endParaRPr lang="en-US"/>
          </a:p>
        </p:txBody>
      </p:sp>
      <p:sp>
        <p:nvSpPr>
          <p:cNvPr id="344" name="Google Shape;344;p33"/>
          <p:cNvSpPr txBox="1"/>
          <p:nvPr/>
        </p:nvSpPr>
        <p:spPr>
          <a:xfrm>
            <a:off x="1143000" y="4914901"/>
            <a:ext cx="6858000" cy="20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from:  http://courses.engr.illinois.edu/ece498/al/textbook/Chapter2-CudaProgrammingModel.pdf </a:t>
            </a:r>
            <a:endParaRPr sz="1350"/>
          </a:p>
        </p:txBody>
      </p:sp>
      <p:pic>
        <p:nvPicPr>
          <p:cNvPr id="345" name="Google Shape;3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7700" y="3521870"/>
            <a:ext cx="3057525" cy="93583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3"/>
          <p:cNvSpPr/>
          <p:nvPr/>
        </p:nvSpPr>
        <p:spPr>
          <a:xfrm>
            <a:off x="4629150" y="3600450"/>
            <a:ext cx="628650" cy="800100"/>
          </a:xfrm>
          <a:prstGeom prst="ellipse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CUDA Memory Transfers</a:t>
            </a:r>
            <a:endParaRPr lang="en-US"/>
          </a:p>
        </p:txBody>
      </p:sp>
      <p:sp>
        <p:nvSpPr>
          <p:cNvPr id="352" name="Google Shape;352;p34"/>
          <p:cNvSpPr/>
          <p:nvPr/>
        </p:nvSpPr>
        <p:spPr>
          <a:xfrm>
            <a:off x="1614489" y="1659963"/>
            <a:ext cx="6238727" cy="1823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00FF"/>
              </a:buClr>
            </a:pP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*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deviceMemory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 NULL;</a:t>
            </a:r>
            <a:endParaRPr sz="1600"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size = width * height * </a:t>
            </a:r>
            <a:r>
              <a:rPr lang="en-US" sz="1600" err="1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sizeof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600">
              <a:latin typeface="Consolas" panose="020B0609020204030204" pitchFamily="49" charset="0"/>
            </a:endParaRPr>
          </a:p>
          <a:p>
            <a:endParaRPr sz="16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600" b="1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((</a:t>
            </a:r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600" b="1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deviceMemory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600" b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Allocate memory</a:t>
            </a:r>
            <a:endParaRPr sz="16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endParaRPr sz="1600">
              <a:solidFill>
                <a:srgbClr val="008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8000"/>
              </a:buClr>
            </a:pP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Do work</a:t>
            </a:r>
            <a:endParaRPr sz="16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600" b="1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cudaFree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deviceMemory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// Free memory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endParaRPr sz="40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CUDA Memory Transfers</a:t>
            </a:r>
            <a:endParaRPr lang="en-US"/>
          </a:p>
        </p:txBody>
      </p:sp>
      <p:sp>
        <p:nvSpPr>
          <p:cNvPr id="352" name="Google Shape;352;p34"/>
          <p:cNvSpPr/>
          <p:nvPr/>
        </p:nvSpPr>
        <p:spPr>
          <a:xfrm>
            <a:off x="1614489" y="1659963"/>
            <a:ext cx="6238727" cy="1823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00FF"/>
              </a:buClr>
            </a:pP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*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deviceMemory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 NULL;</a:t>
            </a:r>
            <a:endParaRPr sz="1600"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size = width * height * </a:t>
            </a:r>
            <a:r>
              <a:rPr lang="en-US" sz="1600" err="1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sizeof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600">
              <a:latin typeface="Consolas" panose="020B0609020204030204" pitchFamily="49" charset="0"/>
            </a:endParaRPr>
          </a:p>
          <a:p>
            <a:endParaRPr sz="16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600" b="1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6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60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deviceMemory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600" b="1">
                <a:solidFill>
                  <a:srgbClr val="80808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Allocate memory</a:t>
            </a:r>
            <a:endParaRPr sz="16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endParaRPr sz="1600">
              <a:solidFill>
                <a:srgbClr val="008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8000"/>
              </a:buClr>
            </a:pP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Do work</a:t>
            </a:r>
            <a:endParaRPr sz="16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600" b="1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cudaFree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deviceMemory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// Free memory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endParaRPr sz="40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Google Shape;360;p35">
            <a:extLst>
              <a:ext uri="{FF2B5EF4-FFF2-40B4-BE49-F238E27FC236}">
                <a16:creationId xmlns:a16="http://schemas.microsoft.com/office/drawing/2014/main" id="{ECE9EF14-CDD2-4595-BA5F-4A585EF9DB18}"/>
              </a:ext>
            </a:extLst>
          </p:cNvPr>
          <p:cNvSpPr/>
          <p:nvPr/>
        </p:nvSpPr>
        <p:spPr>
          <a:xfrm>
            <a:off x="3223277" y="3773795"/>
            <a:ext cx="2171700" cy="2983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Pointer to device memory</a:t>
            </a:r>
            <a:endParaRPr sz="1350"/>
          </a:p>
        </p:txBody>
      </p:sp>
      <p:sp>
        <p:nvSpPr>
          <p:cNvPr id="5" name="Google Shape;361;p35">
            <a:extLst>
              <a:ext uri="{FF2B5EF4-FFF2-40B4-BE49-F238E27FC236}">
                <a16:creationId xmlns:a16="http://schemas.microsoft.com/office/drawing/2014/main" id="{8354080B-2C3E-4F53-B40B-5EEFEFA039F6}"/>
              </a:ext>
            </a:extLst>
          </p:cNvPr>
          <p:cNvSpPr/>
          <p:nvPr/>
        </p:nvSpPr>
        <p:spPr>
          <a:xfrm>
            <a:off x="6069647" y="2874054"/>
            <a:ext cx="1143000" cy="2983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Size in bytes</a:t>
            </a:r>
            <a:endParaRPr sz="1350"/>
          </a:p>
        </p:txBody>
      </p:sp>
      <p:cxnSp>
        <p:nvCxnSpPr>
          <p:cNvPr id="6" name="Google Shape;362;p35">
            <a:extLst>
              <a:ext uri="{FF2B5EF4-FFF2-40B4-BE49-F238E27FC236}">
                <a16:creationId xmlns:a16="http://schemas.microsoft.com/office/drawing/2014/main" id="{8F853AB6-1115-4EC3-AF26-2C2E65C97094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4309127" y="2571750"/>
            <a:ext cx="0" cy="1202045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" name="Google Shape;363;p35">
            <a:extLst>
              <a:ext uri="{FF2B5EF4-FFF2-40B4-BE49-F238E27FC236}">
                <a16:creationId xmlns:a16="http://schemas.microsoft.com/office/drawing/2014/main" id="{B54990C9-FD8F-4A1A-A74B-E4E75B9FCF72}"/>
              </a:ext>
            </a:extLst>
          </p:cNvPr>
          <p:cNvCxnSpPr>
            <a:stCxn id="5" idx="0"/>
          </p:cNvCxnSpPr>
          <p:nvPr/>
        </p:nvCxnSpPr>
        <p:spPr>
          <a:xfrm rot="10800000">
            <a:off x="5702447" y="2580429"/>
            <a:ext cx="938700" cy="293625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49073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6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pPr lvl="0"/>
            <a:r>
              <a:rPr lang="en-US">
                <a:sym typeface="Arial"/>
              </a:rPr>
              <a:t>CUDA Memory Transfers</a:t>
            </a:r>
            <a:endParaRPr lang="en-US"/>
          </a:p>
        </p:txBody>
      </p:sp>
      <p:sp>
        <p:nvSpPr>
          <p:cNvPr id="369" name="Google Shape;369;p36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pPr lvl="0"/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cudaMemcpy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()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>
                <a:sym typeface="Arial"/>
              </a:rPr>
              <a:t>Host to host</a:t>
            </a:r>
            <a:endParaRPr lang="en-US"/>
          </a:p>
          <a:p>
            <a:pPr lvl="1"/>
            <a:r>
              <a:rPr lang="en-US">
                <a:sym typeface="Arial"/>
              </a:rPr>
              <a:t>Host to device</a:t>
            </a:r>
            <a:endParaRPr lang="en-US"/>
          </a:p>
          <a:p>
            <a:pPr lvl="1"/>
            <a:r>
              <a:rPr lang="en-US">
                <a:sym typeface="Arial"/>
              </a:rPr>
              <a:t>Device to host</a:t>
            </a:r>
            <a:endParaRPr lang="en-US"/>
          </a:p>
          <a:p>
            <a:pPr lvl="1"/>
            <a:r>
              <a:rPr lang="en-US">
                <a:sym typeface="Arial"/>
              </a:rPr>
              <a:t>Device to device</a:t>
            </a:r>
            <a:endParaRPr lang="en-US"/>
          </a:p>
        </p:txBody>
      </p:sp>
      <p:sp>
        <p:nvSpPr>
          <p:cNvPr id="370" name="Google Shape;370;p36"/>
          <p:cNvSpPr txBox="1"/>
          <p:nvPr/>
        </p:nvSpPr>
        <p:spPr>
          <a:xfrm>
            <a:off x="4914901" y="2243137"/>
            <a:ext cx="494110" cy="900113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350">
              <a:solidFill>
                <a:schemeClr val="bg1"/>
              </a:solidFill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6"/>
          <p:cNvSpPr txBox="1"/>
          <p:nvPr/>
        </p:nvSpPr>
        <p:spPr>
          <a:xfrm>
            <a:off x="5829300" y="2243137"/>
            <a:ext cx="1885950" cy="900113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endParaRPr sz="1350">
              <a:solidFill>
                <a:schemeClr val="bg1"/>
              </a:solidFill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6"/>
          <p:cNvSpPr txBox="1"/>
          <p:nvPr/>
        </p:nvSpPr>
        <p:spPr>
          <a:xfrm>
            <a:off x="5886450" y="2528889"/>
            <a:ext cx="1771650" cy="48458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Global Memory</a:t>
            </a:r>
            <a:endParaRPr sz="1350">
              <a:solidFill>
                <a:schemeClr val="bg1"/>
              </a:solidFill>
            </a:endParaRPr>
          </a:p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pPr lvl="0"/>
            <a:r>
              <a:rPr lang="en-US">
                <a:sym typeface="Arial"/>
              </a:rPr>
              <a:t>CUDA Memory Transfers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5A137-E559-4632-A23A-D8EFBA076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cudaMemcpy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()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>
                <a:highlight>
                  <a:srgbClr val="00FFFF"/>
                </a:highlight>
                <a:sym typeface="Arial"/>
              </a:rPr>
              <a:t>Host to host</a:t>
            </a:r>
            <a:endParaRPr lang="en-US">
              <a:highlight>
                <a:srgbClr val="00FFFF"/>
              </a:highlight>
            </a:endParaRPr>
          </a:p>
          <a:p>
            <a:pPr lvl="1"/>
            <a:r>
              <a:rPr lang="en-US">
                <a:sym typeface="Arial"/>
              </a:rPr>
              <a:t>Host to device</a:t>
            </a:r>
            <a:endParaRPr lang="en-US"/>
          </a:p>
          <a:p>
            <a:pPr lvl="1"/>
            <a:r>
              <a:rPr lang="en-US">
                <a:sym typeface="Arial"/>
              </a:rPr>
              <a:t>Device to host</a:t>
            </a:r>
            <a:endParaRPr lang="en-US"/>
          </a:p>
          <a:p>
            <a:pPr lvl="1"/>
            <a:r>
              <a:rPr lang="en-US">
                <a:sym typeface="Arial"/>
              </a:rPr>
              <a:t>Device to device</a:t>
            </a:r>
            <a:endParaRPr lang="en-US"/>
          </a:p>
        </p:txBody>
      </p:sp>
      <p:cxnSp>
        <p:nvCxnSpPr>
          <p:cNvPr id="383" name="Google Shape;383;p37"/>
          <p:cNvCxnSpPr>
            <a:cxnSpLocks/>
          </p:cNvCxnSpPr>
          <p:nvPr/>
        </p:nvCxnSpPr>
        <p:spPr>
          <a:xfrm rot="-5400000" flipH="1">
            <a:off x="5060480" y="2344613"/>
            <a:ext cx="450000" cy="247050"/>
          </a:xfrm>
          <a:prstGeom prst="curvedConnector4">
            <a:avLst>
              <a:gd name="adj1" fmla="val -38093"/>
              <a:gd name="adj2" fmla="val 1691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8" name="Google Shape;370;p36">
            <a:extLst>
              <a:ext uri="{FF2B5EF4-FFF2-40B4-BE49-F238E27FC236}">
                <a16:creationId xmlns:a16="http://schemas.microsoft.com/office/drawing/2014/main" id="{CDE97E4B-E1FA-4D59-BFF1-397F38AC40A0}"/>
              </a:ext>
            </a:extLst>
          </p:cNvPr>
          <p:cNvSpPr txBox="1"/>
          <p:nvPr/>
        </p:nvSpPr>
        <p:spPr>
          <a:xfrm>
            <a:off x="4914901" y="2243137"/>
            <a:ext cx="494110" cy="900113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350">
              <a:solidFill>
                <a:schemeClr val="bg1"/>
              </a:solidFill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71;p36">
            <a:extLst>
              <a:ext uri="{FF2B5EF4-FFF2-40B4-BE49-F238E27FC236}">
                <a16:creationId xmlns:a16="http://schemas.microsoft.com/office/drawing/2014/main" id="{979F42B6-EF1F-421F-A5C4-6D47A138B628}"/>
              </a:ext>
            </a:extLst>
          </p:cNvPr>
          <p:cNvSpPr txBox="1"/>
          <p:nvPr/>
        </p:nvSpPr>
        <p:spPr>
          <a:xfrm>
            <a:off x="5829300" y="2243137"/>
            <a:ext cx="1885950" cy="900113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endParaRPr sz="1350">
              <a:solidFill>
                <a:schemeClr val="bg1"/>
              </a:solidFill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72;p36">
            <a:extLst>
              <a:ext uri="{FF2B5EF4-FFF2-40B4-BE49-F238E27FC236}">
                <a16:creationId xmlns:a16="http://schemas.microsoft.com/office/drawing/2014/main" id="{53BC5173-2C51-4C2C-AB09-008769DDE4B8}"/>
              </a:ext>
            </a:extLst>
          </p:cNvPr>
          <p:cNvSpPr txBox="1"/>
          <p:nvPr/>
        </p:nvSpPr>
        <p:spPr>
          <a:xfrm>
            <a:off x="5886450" y="2528889"/>
            <a:ext cx="1771650" cy="48458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Global Memory</a:t>
            </a:r>
            <a:endParaRPr sz="1350">
              <a:solidFill>
                <a:schemeClr val="bg1"/>
              </a:solidFill>
            </a:endParaRPr>
          </a:p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pPr lvl="0"/>
            <a:r>
              <a:rPr lang="en-US">
                <a:sym typeface="Arial"/>
              </a:rPr>
              <a:t>CUDA Memory Transfers</a:t>
            </a:r>
            <a:endParaRPr lang="en-US"/>
          </a:p>
        </p:txBody>
      </p:sp>
      <p:sp>
        <p:nvSpPr>
          <p:cNvPr id="389" name="Google Shape;389;p38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cudaMemcpy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()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>
                <a:sym typeface="Arial"/>
              </a:rPr>
              <a:t>Host to host</a:t>
            </a:r>
            <a:endParaRPr lang="en-US"/>
          </a:p>
          <a:p>
            <a:pPr lvl="1"/>
            <a:r>
              <a:rPr lang="en-US">
                <a:sym typeface="Arial"/>
              </a:rPr>
              <a:t>Host to device</a:t>
            </a:r>
            <a:endParaRPr lang="en-US"/>
          </a:p>
          <a:p>
            <a:pPr lvl="1"/>
            <a:r>
              <a:rPr lang="en-US">
                <a:sym typeface="Arial"/>
              </a:rPr>
              <a:t>Device to host</a:t>
            </a:r>
            <a:endParaRPr lang="en-US"/>
          </a:p>
          <a:p>
            <a:pPr lvl="1"/>
            <a:r>
              <a:rPr lang="en-US">
                <a:sym typeface="Arial"/>
              </a:rPr>
              <a:t>Device to device</a:t>
            </a:r>
            <a:endParaRPr lang="en-US"/>
          </a:p>
        </p:txBody>
      </p:sp>
      <p:cxnSp>
        <p:nvCxnSpPr>
          <p:cNvPr id="394" name="Google Shape;394;p38"/>
          <p:cNvCxnSpPr>
            <a:cxnSpLocks/>
          </p:cNvCxnSpPr>
          <p:nvPr/>
        </p:nvCxnSpPr>
        <p:spPr>
          <a:xfrm>
            <a:off x="5409010" y="2693194"/>
            <a:ext cx="42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395" name="Google Shape;395;p38"/>
          <p:cNvGrpSpPr/>
          <p:nvPr/>
        </p:nvGrpSpPr>
        <p:grpSpPr>
          <a:xfrm>
            <a:off x="1050707" y="3593307"/>
            <a:ext cx="7253903" cy="863131"/>
            <a:chOff x="368496" y="4976151"/>
            <a:chExt cx="9671871" cy="1150842"/>
          </a:xfrm>
        </p:grpSpPr>
        <p:grpSp>
          <p:nvGrpSpPr>
            <p:cNvPr id="396" name="Google Shape;396;p38"/>
            <p:cNvGrpSpPr/>
            <p:nvPr/>
          </p:nvGrpSpPr>
          <p:grpSpPr>
            <a:xfrm>
              <a:off x="368496" y="4976151"/>
              <a:ext cx="9671871" cy="1150840"/>
              <a:chOff x="420805" y="2938286"/>
              <a:chExt cx="9671871" cy="1150840"/>
            </a:xfrm>
          </p:grpSpPr>
          <p:sp>
            <p:nvSpPr>
              <p:cNvPr id="397" name="Google Shape;397;p38"/>
              <p:cNvSpPr/>
              <p:nvPr/>
            </p:nvSpPr>
            <p:spPr>
              <a:xfrm>
                <a:off x="420805" y="2938286"/>
                <a:ext cx="967187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r>
                  <a:rPr lang="en-US" sz="1600" b="1" err="1">
                    <a:solidFill>
                      <a:srgbClr val="000000"/>
                    </a:solidFill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cudaMemcpy</a:t>
                </a:r>
                <a:r>
                  <a:rPr lang="en-US" sz="1600" b="1">
                    <a:solidFill>
                      <a:srgbClr val="000000"/>
                    </a:solidFill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(</a:t>
                </a:r>
                <a:r>
                  <a:rPr lang="en-US" sz="1600" b="1" err="1">
                    <a:solidFill>
                      <a:srgbClr val="000000"/>
                    </a:solidFill>
                    <a:highlight>
                      <a:srgbClr val="00FFFF"/>
                    </a:highlight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devicePtr</a:t>
                </a:r>
                <a:r>
                  <a:rPr lang="en-US" sz="1600" b="1">
                    <a:solidFill>
                      <a:srgbClr val="000000"/>
                    </a:solidFill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, </a:t>
                </a:r>
                <a:r>
                  <a:rPr lang="en-US" sz="1600" b="1" err="1">
                    <a:solidFill>
                      <a:srgbClr val="000000"/>
                    </a:solidFill>
                    <a:highlight>
                      <a:srgbClr val="00FFFF"/>
                    </a:highlight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hostPtr</a:t>
                </a:r>
                <a:r>
                  <a:rPr lang="en-US" sz="1600" b="1">
                    <a:solidFill>
                      <a:srgbClr val="000000"/>
                    </a:solidFill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, size, </a:t>
                </a:r>
                <a:r>
                  <a:rPr lang="en-US" sz="1600" b="1" err="1">
                    <a:solidFill>
                      <a:srgbClr val="808080"/>
                    </a:solidFill>
                    <a:highlight>
                      <a:srgbClr val="00FFFF"/>
                    </a:highlight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cudaMemcpyHostToDevice</a:t>
                </a:r>
                <a:r>
                  <a:rPr lang="en-US" sz="1600" b="1">
                    <a:solidFill>
                      <a:srgbClr val="000000"/>
                    </a:solidFill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);</a:t>
                </a:r>
                <a:endParaRPr sz="1600">
                  <a:solidFill>
                    <a:srgbClr val="000000"/>
                  </a:solidFill>
                  <a:latin typeface="Consolas" panose="020B0609020204030204" pitchFamily="49" charset="0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398" name="Google Shape;398;p38"/>
              <p:cNvSpPr/>
              <p:nvPr/>
            </p:nvSpPr>
            <p:spPr>
              <a:xfrm>
                <a:off x="1663065" y="3691458"/>
                <a:ext cx="2247047" cy="397668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>
                  <a:buClr>
                    <a:schemeClr val="dk1"/>
                  </a:buClr>
                </a:pPr>
                <a:r>
                  <a:rPr lang="en-US" sz="135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Destination (device)</a:t>
                </a:r>
                <a:endParaRPr sz="1350"/>
              </a:p>
            </p:txBody>
          </p:sp>
          <p:sp>
            <p:nvSpPr>
              <p:cNvPr id="399" name="Google Shape;399;p38"/>
              <p:cNvSpPr/>
              <p:nvPr/>
            </p:nvSpPr>
            <p:spPr>
              <a:xfrm>
                <a:off x="4018970" y="3691458"/>
                <a:ext cx="1916113" cy="397668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>
                  <a:buClr>
                    <a:schemeClr val="dk1"/>
                  </a:buClr>
                </a:pPr>
                <a:r>
                  <a:rPr lang="en-US" sz="135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Source (host)</a:t>
                </a: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00" name="Google Shape;400;p38"/>
              <p:cNvCxnSpPr>
                <a:stCxn id="398" idx="0"/>
              </p:cNvCxnSpPr>
              <p:nvPr/>
            </p:nvCxnSpPr>
            <p:spPr>
              <a:xfrm rot="10800000">
                <a:off x="2786589" y="3253758"/>
                <a:ext cx="0" cy="4377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01" name="Google Shape;401;p38"/>
              <p:cNvCxnSpPr>
                <a:cxnSpLocks/>
                <a:stCxn id="399" idx="0"/>
              </p:cNvCxnSpPr>
              <p:nvPr/>
            </p:nvCxnSpPr>
            <p:spPr>
              <a:xfrm flipH="1" flipV="1">
                <a:off x="4285032" y="3238158"/>
                <a:ext cx="691995" cy="4533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402" name="Google Shape;402;p38"/>
            <p:cNvSpPr/>
            <p:nvPr/>
          </p:nvSpPr>
          <p:spPr>
            <a:xfrm>
              <a:off x="6554216" y="5729325"/>
              <a:ext cx="1752600" cy="39766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Copy direction</a:t>
              </a:r>
              <a:endParaRPr sz="1350"/>
            </a:p>
          </p:txBody>
        </p:sp>
        <p:cxnSp>
          <p:nvCxnSpPr>
            <p:cNvPr id="403" name="Google Shape;403;p38"/>
            <p:cNvCxnSpPr>
              <a:stCxn id="402" idx="0"/>
            </p:cNvCxnSpPr>
            <p:nvPr/>
          </p:nvCxnSpPr>
          <p:spPr>
            <a:xfrm rot="10800000">
              <a:off x="7430516" y="5276023"/>
              <a:ext cx="0" cy="453300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7" name="Google Shape;370;p36">
            <a:extLst>
              <a:ext uri="{FF2B5EF4-FFF2-40B4-BE49-F238E27FC236}">
                <a16:creationId xmlns:a16="http://schemas.microsoft.com/office/drawing/2014/main" id="{91FD459D-E4C7-46F3-95C9-24D8B2CBD881}"/>
              </a:ext>
            </a:extLst>
          </p:cNvPr>
          <p:cNvSpPr txBox="1"/>
          <p:nvPr/>
        </p:nvSpPr>
        <p:spPr>
          <a:xfrm>
            <a:off x="4914901" y="2243137"/>
            <a:ext cx="494110" cy="900113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350">
              <a:solidFill>
                <a:schemeClr val="bg1"/>
              </a:solidFill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71;p36">
            <a:extLst>
              <a:ext uri="{FF2B5EF4-FFF2-40B4-BE49-F238E27FC236}">
                <a16:creationId xmlns:a16="http://schemas.microsoft.com/office/drawing/2014/main" id="{8EAF47CB-0578-468F-A5B9-DEE90621B5E4}"/>
              </a:ext>
            </a:extLst>
          </p:cNvPr>
          <p:cNvSpPr txBox="1"/>
          <p:nvPr/>
        </p:nvSpPr>
        <p:spPr>
          <a:xfrm>
            <a:off x="5829300" y="2243137"/>
            <a:ext cx="1885950" cy="900113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endParaRPr sz="1350">
              <a:solidFill>
                <a:schemeClr val="bg1"/>
              </a:solidFill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72;p36">
            <a:extLst>
              <a:ext uri="{FF2B5EF4-FFF2-40B4-BE49-F238E27FC236}">
                <a16:creationId xmlns:a16="http://schemas.microsoft.com/office/drawing/2014/main" id="{32EE8A68-7B98-417B-8AC6-E5C5855119FC}"/>
              </a:ext>
            </a:extLst>
          </p:cNvPr>
          <p:cNvSpPr txBox="1"/>
          <p:nvPr/>
        </p:nvSpPr>
        <p:spPr>
          <a:xfrm>
            <a:off x="5886450" y="2528889"/>
            <a:ext cx="1771650" cy="48458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Global Memory</a:t>
            </a:r>
            <a:endParaRPr sz="1350">
              <a:solidFill>
                <a:schemeClr val="bg1"/>
              </a:solidFill>
            </a:endParaRPr>
          </a:p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pPr lvl="0"/>
            <a:r>
              <a:rPr lang="en-US">
                <a:sym typeface="Arial"/>
              </a:rPr>
              <a:t>CUDA Memory Transfers</a:t>
            </a:r>
            <a:endParaRPr lang="en-US"/>
          </a:p>
        </p:txBody>
      </p:sp>
      <p:sp>
        <p:nvSpPr>
          <p:cNvPr id="410" name="Google Shape;410;p39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cudaMemcpy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()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>
                <a:sym typeface="Arial"/>
              </a:rPr>
              <a:t>Host to host</a:t>
            </a:r>
            <a:endParaRPr lang="en-US"/>
          </a:p>
          <a:p>
            <a:pPr lvl="1"/>
            <a:r>
              <a:rPr lang="en-US">
                <a:sym typeface="Arial"/>
              </a:rPr>
              <a:t>Host to device</a:t>
            </a:r>
            <a:endParaRPr lang="en-US"/>
          </a:p>
          <a:p>
            <a:pPr lvl="1"/>
            <a:r>
              <a:rPr lang="en-US">
                <a:sym typeface="Arial"/>
              </a:rPr>
              <a:t>Device to host</a:t>
            </a:r>
            <a:endParaRPr lang="en-US"/>
          </a:p>
          <a:p>
            <a:pPr lvl="1"/>
            <a:r>
              <a:rPr lang="en-US">
                <a:sym typeface="Arial"/>
              </a:rPr>
              <a:t>Device to device</a:t>
            </a:r>
            <a:endParaRPr lang="en-US"/>
          </a:p>
        </p:txBody>
      </p:sp>
      <p:cxnSp>
        <p:nvCxnSpPr>
          <p:cNvPr id="415" name="Google Shape;415;p39"/>
          <p:cNvCxnSpPr>
            <a:cxnSpLocks/>
          </p:cNvCxnSpPr>
          <p:nvPr/>
        </p:nvCxnSpPr>
        <p:spPr>
          <a:xfrm rot="10800000">
            <a:off x="5409000" y="2693194"/>
            <a:ext cx="42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20" name="Google Shape;395;p38">
            <a:extLst>
              <a:ext uri="{FF2B5EF4-FFF2-40B4-BE49-F238E27FC236}">
                <a16:creationId xmlns:a16="http://schemas.microsoft.com/office/drawing/2014/main" id="{6405CADA-843B-489C-B2EB-994A3BC43B89}"/>
              </a:ext>
            </a:extLst>
          </p:cNvPr>
          <p:cNvGrpSpPr/>
          <p:nvPr/>
        </p:nvGrpSpPr>
        <p:grpSpPr>
          <a:xfrm>
            <a:off x="1067286" y="3593307"/>
            <a:ext cx="7009427" cy="863130"/>
            <a:chOff x="368497" y="4976151"/>
            <a:chExt cx="9345902" cy="1150840"/>
          </a:xfrm>
        </p:grpSpPr>
        <p:grpSp>
          <p:nvGrpSpPr>
            <p:cNvPr id="21" name="Google Shape;396;p38">
              <a:extLst>
                <a:ext uri="{FF2B5EF4-FFF2-40B4-BE49-F238E27FC236}">
                  <a16:creationId xmlns:a16="http://schemas.microsoft.com/office/drawing/2014/main" id="{E6BB994C-8E18-4521-8EF3-37341315D930}"/>
                </a:ext>
              </a:extLst>
            </p:cNvPr>
            <p:cNvGrpSpPr/>
            <p:nvPr/>
          </p:nvGrpSpPr>
          <p:grpSpPr>
            <a:xfrm>
              <a:off x="368497" y="4976151"/>
              <a:ext cx="9345902" cy="1150840"/>
              <a:chOff x="420806" y="2938286"/>
              <a:chExt cx="9345902" cy="1150840"/>
            </a:xfrm>
          </p:grpSpPr>
          <p:sp>
            <p:nvSpPr>
              <p:cNvPr id="24" name="Google Shape;397;p38">
                <a:extLst>
                  <a:ext uri="{FF2B5EF4-FFF2-40B4-BE49-F238E27FC236}">
                    <a16:creationId xmlns:a16="http://schemas.microsoft.com/office/drawing/2014/main" id="{7BF60541-6624-406A-B63C-B0F48272B0CF}"/>
                  </a:ext>
                </a:extLst>
              </p:cNvPr>
              <p:cNvSpPr/>
              <p:nvPr/>
            </p:nvSpPr>
            <p:spPr>
              <a:xfrm>
                <a:off x="420806" y="2938286"/>
                <a:ext cx="934590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r>
                  <a:rPr lang="en-US" sz="1600" b="1" err="1">
                    <a:solidFill>
                      <a:srgbClr val="000000"/>
                    </a:solidFill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cudaMemcpy</a:t>
                </a:r>
                <a:r>
                  <a:rPr lang="en-US" sz="1600" b="1">
                    <a:solidFill>
                      <a:srgbClr val="000000"/>
                    </a:solidFill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(</a:t>
                </a:r>
                <a:r>
                  <a:rPr lang="en-US" sz="1600" b="1" err="1">
                    <a:solidFill>
                      <a:srgbClr val="000000"/>
                    </a:solidFill>
                    <a:highlight>
                      <a:srgbClr val="00FFFF"/>
                    </a:highlight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hostPtr</a:t>
                </a:r>
                <a:r>
                  <a:rPr lang="en-US" sz="1600" b="1">
                    <a:solidFill>
                      <a:srgbClr val="000000"/>
                    </a:solidFill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, </a:t>
                </a:r>
                <a:r>
                  <a:rPr lang="en-US" sz="1600" b="1" err="1">
                    <a:solidFill>
                      <a:srgbClr val="000000"/>
                    </a:solidFill>
                    <a:highlight>
                      <a:srgbClr val="00FFFF"/>
                    </a:highlight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devicePtr</a:t>
                </a:r>
                <a:r>
                  <a:rPr lang="en-US" sz="1600" b="1">
                    <a:solidFill>
                      <a:srgbClr val="000000"/>
                    </a:solidFill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, size </a:t>
                </a:r>
                <a:r>
                  <a:rPr lang="en-US" sz="1600" b="1" err="1">
                    <a:solidFill>
                      <a:srgbClr val="808080"/>
                    </a:solidFill>
                    <a:highlight>
                      <a:srgbClr val="00FFFF"/>
                    </a:highlight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cudaMemcpyDeviceToHost</a:t>
                </a:r>
                <a:r>
                  <a:rPr lang="en-US" sz="1600" b="1">
                    <a:solidFill>
                      <a:srgbClr val="000000"/>
                    </a:solidFill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);</a:t>
                </a:r>
                <a:endParaRPr sz="1600">
                  <a:solidFill>
                    <a:srgbClr val="000000"/>
                  </a:solidFill>
                  <a:latin typeface="Consolas" panose="020B0609020204030204" pitchFamily="49" charset="0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25" name="Google Shape;398;p38">
                <a:extLst>
                  <a:ext uri="{FF2B5EF4-FFF2-40B4-BE49-F238E27FC236}">
                    <a16:creationId xmlns:a16="http://schemas.microsoft.com/office/drawing/2014/main" id="{A34E79E8-AE16-46AA-A5D6-EF31C8A1C460}"/>
                  </a:ext>
                </a:extLst>
              </p:cNvPr>
              <p:cNvSpPr/>
              <p:nvPr/>
            </p:nvSpPr>
            <p:spPr>
              <a:xfrm>
                <a:off x="1552922" y="3691458"/>
                <a:ext cx="2247047" cy="397668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>
                  <a:buClr>
                    <a:schemeClr val="dk1"/>
                  </a:buClr>
                </a:pPr>
                <a:r>
                  <a:rPr lang="en-US" sz="135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Destination (host)</a:t>
                </a:r>
                <a:endParaRPr sz="1350"/>
              </a:p>
            </p:txBody>
          </p:sp>
          <p:sp>
            <p:nvSpPr>
              <p:cNvPr id="26" name="Google Shape;399;p38">
                <a:extLst>
                  <a:ext uri="{FF2B5EF4-FFF2-40B4-BE49-F238E27FC236}">
                    <a16:creationId xmlns:a16="http://schemas.microsoft.com/office/drawing/2014/main" id="{A065FF37-1B21-45C2-B25A-EF220ED4BC28}"/>
                  </a:ext>
                </a:extLst>
              </p:cNvPr>
              <p:cNvSpPr/>
              <p:nvPr/>
            </p:nvSpPr>
            <p:spPr>
              <a:xfrm>
                <a:off x="3879671" y="3688707"/>
                <a:ext cx="1916113" cy="397668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>
                  <a:buClr>
                    <a:schemeClr val="dk1"/>
                  </a:buClr>
                </a:pPr>
                <a:r>
                  <a:rPr lang="en-US" sz="135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Source (device)</a:t>
                </a: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" name="Google Shape;400;p38">
                <a:extLst>
                  <a:ext uri="{FF2B5EF4-FFF2-40B4-BE49-F238E27FC236}">
                    <a16:creationId xmlns:a16="http://schemas.microsoft.com/office/drawing/2014/main" id="{B12FFD58-9875-4203-B4EB-A8202C81EBD1}"/>
                  </a:ext>
                </a:extLst>
              </p:cNvPr>
              <p:cNvCxnSpPr>
                <a:stCxn id="25" idx="0"/>
              </p:cNvCxnSpPr>
              <p:nvPr/>
            </p:nvCxnSpPr>
            <p:spPr>
              <a:xfrm rot="10800000">
                <a:off x="2676446" y="3253758"/>
                <a:ext cx="0" cy="4377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8" name="Google Shape;401;p38">
                <a:extLst>
                  <a:ext uri="{FF2B5EF4-FFF2-40B4-BE49-F238E27FC236}">
                    <a16:creationId xmlns:a16="http://schemas.microsoft.com/office/drawing/2014/main" id="{E080CAAD-F8A0-4EC0-8D57-C2B7181B998F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 flipH="1" flipV="1">
                <a:off x="4145734" y="3235407"/>
                <a:ext cx="691995" cy="4533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22" name="Google Shape;402;p38">
              <a:extLst>
                <a:ext uri="{FF2B5EF4-FFF2-40B4-BE49-F238E27FC236}">
                  <a16:creationId xmlns:a16="http://schemas.microsoft.com/office/drawing/2014/main" id="{A85BD492-D147-47CA-BC28-E1DD4B18BF82}"/>
                </a:ext>
              </a:extLst>
            </p:cNvPr>
            <p:cNvSpPr/>
            <p:nvPr/>
          </p:nvSpPr>
          <p:spPr>
            <a:xfrm>
              <a:off x="6500233" y="5726572"/>
              <a:ext cx="1752600" cy="39766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Copy direction</a:t>
              </a:r>
              <a:endParaRPr sz="1350"/>
            </a:p>
          </p:txBody>
        </p:sp>
        <p:cxnSp>
          <p:nvCxnSpPr>
            <p:cNvPr id="23" name="Google Shape;403;p38">
              <a:extLst>
                <a:ext uri="{FF2B5EF4-FFF2-40B4-BE49-F238E27FC236}">
                  <a16:creationId xmlns:a16="http://schemas.microsoft.com/office/drawing/2014/main" id="{BDAFDBC0-F1C9-4CF8-93C7-9744310B26AC}"/>
                </a:ext>
              </a:extLst>
            </p:cNvPr>
            <p:cNvCxnSpPr>
              <a:stCxn id="22" idx="0"/>
            </p:cNvCxnSpPr>
            <p:nvPr/>
          </p:nvCxnSpPr>
          <p:spPr>
            <a:xfrm rot="10800000">
              <a:off x="7376533" y="5273272"/>
              <a:ext cx="0" cy="453300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7" name="Google Shape;370;p36">
            <a:extLst>
              <a:ext uri="{FF2B5EF4-FFF2-40B4-BE49-F238E27FC236}">
                <a16:creationId xmlns:a16="http://schemas.microsoft.com/office/drawing/2014/main" id="{55D36369-B203-45F9-9354-5238D61B609F}"/>
              </a:ext>
            </a:extLst>
          </p:cNvPr>
          <p:cNvSpPr txBox="1"/>
          <p:nvPr/>
        </p:nvSpPr>
        <p:spPr>
          <a:xfrm>
            <a:off x="4914901" y="2243137"/>
            <a:ext cx="494110" cy="900113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350">
              <a:solidFill>
                <a:schemeClr val="bg1"/>
              </a:solidFill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71;p36">
            <a:extLst>
              <a:ext uri="{FF2B5EF4-FFF2-40B4-BE49-F238E27FC236}">
                <a16:creationId xmlns:a16="http://schemas.microsoft.com/office/drawing/2014/main" id="{A95A93BA-A977-4EE3-8A81-D38D1918A47B}"/>
              </a:ext>
            </a:extLst>
          </p:cNvPr>
          <p:cNvSpPr txBox="1"/>
          <p:nvPr/>
        </p:nvSpPr>
        <p:spPr>
          <a:xfrm>
            <a:off x="5829300" y="2243137"/>
            <a:ext cx="1885950" cy="900113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endParaRPr sz="1350">
              <a:solidFill>
                <a:schemeClr val="bg1"/>
              </a:solidFill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72;p36">
            <a:extLst>
              <a:ext uri="{FF2B5EF4-FFF2-40B4-BE49-F238E27FC236}">
                <a16:creationId xmlns:a16="http://schemas.microsoft.com/office/drawing/2014/main" id="{2BA6F1AD-9017-401D-B58A-8141F18553D7}"/>
              </a:ext>
            </a:extLst>
          </p:cNvPr>
          <p:cNvSpPr txBox="1"/>
          <p:nvPr/>
        </p:nvSpPr>
        <p:spPr>
          <a:xfrm>
            <a:off x="5886450" y="2528889"/>
            <a:ext cx="1771650" cy="48458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Global Memory</a:t>
            </a:r>
            <a:endParaRPr sz="1350">
              <a:solidFill>
                <a:schemeClr val="bg1"/>
              </a:solidFill>
            </a:endParaRPr>
          </a:p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0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pPr lvl="0"/>
            <a:r>
              <a:rPr lang="en-US">
                <a:sym typeface="Arial"/>
              </a:rPr>
              <a:t>CUDA Memory Transfers</a:t>
            </a:r>
            <a:endParaRPr lang="en-US"/>
          </a:p>
        </p:txBody>
      </p:sp>
      <p:sp>
        <p:nvSpPr>
          <p:cNvPr id="431" name="Google Shape;431;p40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cudaMemcpy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sym typeface="Courier New"/>
              </a:rPr>
              <a:t>()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>
                <a:sym typeface="Arial"/>
              </a:rPr>
              <a:t>Host to host</a:t>
            </a:r>
            <a:endParaRPr lang="en-US"/>
          </a:p>
          <a:p>
            <a:pPr lvl="1"/>
            <a:r>
              <a:rPr lang="en-US">
                <a:sym typeface="Arial"/>
              </a:rPr>
              <a:t>Host to device</a:t>
            </a:r>
            <a:endParaRPr lang="en-US"/>
          </a:p>
          <a:p>
            <a:pPr lvl="1"/>
            <a:r>
              <a:rPr lang="en-US">
                <a:sym typeface="Arial"/>
              </a:rPr>
              <a:t>Device to host</a:t>
            </a:r>
            <a:endParaRPr lang="en-US"/>
          </a:p>
          <a:p>
            <a:pPr lvl="1"/>
            <a:r>
              <a:rPr lang="en-US">
                <a:sym typeface="Arial"/>
              </a:rPr>
              <a:t>Device to device</a:t>
            </a:r>
            <a:endParaRPr lang="en-US"/>
          </a:p>
        </p:txBody>
      </p:sp>
      <p:cxnSp>
        <p:nvCxnSpPr>
          <p:cNvPr id="436" name="Google Shape;436;p40"/>
          <p:cNvCxnSpPr>
            <a:cxnSpLocks/>
          </p:cNvCxnSpPr>
          <p:nvPr/>
        </p:nvCxnSpPr>
        <p:spPr>
          <a:xfrm rot="5400000" flipH="1">
            <a:off x="6075788" y="2446763"/>
            <a:ext cx="450000" cy="942975"/>
          </a:xfrm>
          <a:prstGeom prst="curvedConnector4">
            <a:avLst>
              <a:gd name="adj1" fmla="val -38093"/>
              <a:gd name="adj2" fmla="val 11818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7" name="Google Shape;370;p36">
            <a:extLst>
              <a:ext uri="{FF2B5EF4-FFF2-40B4-BE49-F238E27FC236}">
                <a16:creationId xmlns:a16="http://schemas.microsoft.com/office/drawing/2014/main" id="{4E704B15-331C-4FDF-9FF0-2A2092C56460}"/>
              </a:ext>
            </a:extLst>
          </p:cNvPr>
          <p:cNvSpPr txBox="1"/>
          <p:nvPr/>
        </p:nvSpPr>
        <p:spPr>
          <a:xfrm>
            <a:off x="4914901" y="2243137"/>
            <a:ext cx="494110" cy="900113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350">
              <a:solidFill>
                <a:schemeClr val="bg1"/>
              </a:solidFill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71;p36">
            <a:extLst>
              <a:ext uri="{FF2B5EF4-FFF2-40B4-BE49-F238E27FC236}">
                <a16:creationId xmlns:a16="http://schemas.microsoft.com/office/drawing/2014/main" id="{9205D0F7-91C9-42EF-B802-3F4736D70911}"/>
              </a:ext>
            </a:extLst>
          </p:cNvPr>
          <p:cNvSpPr txBox="1"/>
          <p:nvPr/>
        </p:nvSpPr>
        <p:spPr>
          <a:xfrm>
            <a:off x="5829300" y="2243137"/>
            <a:ext cx="1885950" cy="900113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endParaRPr sz="1350">
              <a:solidFill>
                <a:schemeClr val="bg1"/>
              </a:solidFill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72;p36">
            <a:extLst>
              <a:ext uri="{FF2B5EF4-FFF2-40B4-BE49-F238E27FC236}">
                <a16:creationId xmlns:a16="http://schemas.microsoft.com/office/drawing/2014/main" id="{35C992B8-068F-4C88-A3C8-299BF5A578EC}"/>
              </a:ext>
            </a:extLst>
          </p:cNvPr>
          <p:cNvSpPr txBox="1"/>
          <p:nvPr/>
        </p:nvSpPr>
        <p:spPr>
          <a:xfrm>
            <a:off x="5886450" y="2528889"/>
            <a:ext cx="1771650" cy="48458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Global Memory</a:t>
            </a:r>
            <a:endParaRPr sz="1350">
              <a:solidFill>
                <a:schemeClr val="bg1"/>
              </a:solidFill>
            </a:endParaRPr>
          </a:p>
          <a:p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Google Shape;395;p38">
            <a:extLst>
              <a:ext uri="{FF2B5EF4-FFF2-40B4-BE49-F238E27FC236}">
                <a16:creationId xmlns:a16="http://schemas.microsoft.com/office/drawing/2014/main" id="{1EA2FFD2-5264-41ED-9580-91F510C3CA15}"/>
              </a:ext>
            </a:extLst>
          </p:cNvPr>
          <p:cNvGrpSpPr/>
          <p:nvPr/>
        </p:nvGrpSpPr>
        <p:grpSpPr>
          <a:xfrm>
            <a:off x="1067286" y="3593307"/>
            <a:ext cx="7140883" cy="863130"/>
            <a:chOff x="368497" y="4976151"/>
            <a:chExt cx="9521177" cy="1150840"/>
          </a:xfrm>
        </p:grpSpPr>
        <p:grpSp>
          <p:nvGrpSpPr>
            <p:cNvPr id="39" name="Google Shape;396;p38">
              <a:extLst>
                <a:ext uri="{FF2B5EF4-FFF2-40B4-BE49-F238E27FC236}">
                  <a16:creationId xmlns:a16="http://schemas.microsoft.com/office/drawing/2014/main" id="{C27AAED1-F3D8-4663-A6C5-4DD3282EAB42}"/>
                </a:ext>
              </a:extLst>
            </p:cNvPr>
            <p:cNvGrpSpPr/>
            <p:nvPr/>
          </p:nvGrpSpPr>
          <p:grpSpPr>
            <a:xfrm>
              <a:off x="368497" y="4976151"/>
              <a:ext cx="9521177" cy="1150840"/>
              <a:chOff x="420806" y="2938286"/>
              <a:chExt cx="9521177" cy="1150840"/>
            </a:xfrm>
          </p:grpSpPr>
          <p:sp>
            <p:nvSpPr>
              <p:cNvPr id="42" name="Google Shape;397;p38">
                <a:extLst>
                  <a:ext uri="{FF2B5EF4-FFF2-40B4-BE49-F238E27FC236}">
                    <a16:creationId xmlns:a16="http://schemas.microsoft.com/office/drawing/2014/main" id="{70B9C553-B20C-43ED-B880-CA93E8EB0441}"/>
                  </a:ext>
                </a:extLst>
              </p:cNvPr>
              <p:cNvSpPr/>
              <p:nvPr/>
            </p:nvSpPr>
            <p:spPr>
              <a:xfrm>
                <a:off x="420806" y="2938286"/>
                <a:ext cx="952117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r>
                  <a:rPr lang="en-US" sz="1600" b="1" err="1">
                    <a:solidFill>
                      <a:srgbClr val="000000"/>
                    </a:solidFill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cudaMemcpy</a:t>
                </a:r>
                <a:r>
                  <a:rPr lang="en-US" sz="1600" b="1">
                    <a:solidFill>
                      <a:srgbClr val="000000"/>
                    </a:solidFill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(</a:t>
                </a:r>
                <a:r>
                  <a:rPr lang="en-US" sz="1600" b="1" err="1">
                    <a:solidFill>
                      <a:srgbClr val="000000"/>
                    </a:solidFill>
                    <a:highlight>
                      <a:srgbClr val="00FFFF"/>
                    </a:highlight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destPtr</a:t>
                </a:r>
                <a:r>
                  <a:rPr lang="en-US" sz="1600" b="1">
                    <a:solidFill>
                      <a:srgbClr val="000000"/>
                    </a:solidFill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, </a:t>
                </a:r>
                <a:r>
                  <a:rPr lang="en-US" sz="1600" b="1">
                    <a:solidFill>
                      <a:srgbClr val="000000"/>
                    </a:solidFill>
                    <a:highlight>
                      <a:srgbClr val="00FFFF"/>
                    </a:highlight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srcPtr</a:t>
                </a:r>
                <a:r>
                  <a:rPr lang="en-US" sz="1600" b="1">
                    <a:solidFill>
                      <a:srgbClr val="000000"/>
                    </a:solidFill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, size </a:t>
                </a:r>
                <a:r>
                  <a:rPr lang="en-US" sz="1600" b="1" err="1">
                    <a:solidFill>
                      <a:srgbClr val="808080"/>
                    </a:solidFill>
                    <a:highlight>
                      <a:srgbClr val="00FFFF"/>
                    </a:highlight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cudaMemcpyDeviceToDevice</a:t>
                </a:r>
                <a:r>
                  <a:rPr lang="en-US" sz="1600" b="1">
                    <a:solidFill>
                      <a:srgbClr val="000000"/>
                    </a:solidFill>
                    <a:latin typeface="Consolas" panose="020B0609020204030204" pitchFamily="49" charset="0"/>
                    <a:ea typeface="Courier New"/>
                    <a:cs typeface="Courier New"/>
                    <a:sym typeface="Courier New"/>
                  </a:rPr>
                  <a:t>);</a:t>
                </a:r>
                <a:endParaRPr sz="1600">
                  <a:solidFill>
                    <a:srgbClr val="000000"/>
                  </a:solidFill>
                  <a:latin typeface="Consolas" panose="020B0609020204030204" pitchFamily="49" charset="0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43" name="Google Shape;398;p38">
                <a:extLst>
                  <a:ext uri="{FF2B5EF4-FFF2-40B4-BE49-F238E27FC236}">
                    <a16:creationId xmlns:a16="http://schemas.microsoft.com/office/drawing/2014/main" id="{DF53DA0A-90D6-4D13-9B3B-F8683714CCFC}"/>
                  </a:ext>
                </a:extLst>
              </p:cNvPr>
              <p:cNvSpPr/>
              <p:nvPr/>
            </p:nvSpPr>
            <p:spPr>
              <a:xfrm>
                <a:off x="1552922" y="3691458"/>
                <a:ext cx="2247047" cy="397668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>
                  <a:buClr>
                    <a:schemeClr val="dk1"/>
                  </a:buClr>
                </a:pPr>
                <a:r>
                  <a:rPr lang="en-US" sz="135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Destination (device)</a:t>
                </a:r>
                <a:endParaRPr sz="1350"/>
              </a:p>
            </p:txBody>
          </p:sp>
          <p:sp>
            <p:nvSpPr>
              <p:cNvPr id="44" name="Google Shape;399;p38">
                <a:extLst>
                  <a:ext uri="{FF2B5EF4-FFF2-40B4-BE49-F238E27FC236}">
                    <a16:creationId xmlns:a16="http://schemas.microsoft.com/office/drawing/2014/main" id="{76C1AD32-2B66-4BAC-8D14-9173C84AED87}"/>
                  </a:ext>
                </a:extLst>
              </p:cNvPr>
              <p:cNvSpPr/>
              <p:nvPr/>
            </p:nvSpPr>
            <p:spPr>
              <a:xfrm>
                <a:off x="3879671" y="3688707"/>
                <a:ext cx="1916113" cy="397668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>
                  <a:buClr>
                    <a:schemeClr val="dk1"/>
                  </a:buClr>
                </a:pPr>
                <a:r>
                  <a:rPr lang="en-US" sz="135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Source (device)</a:t>
                </a:r>
                <a:endParaRPr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5" name="Google Shape;400;p38">
                <a:extLst>
                  <a:ext uri="{FF2B5EF4-FFF2-40B4-BE49-F238E27FC236}">
                    <a16:creationId xmlns:a16="http://schemas.microsoft.com/office/drawing/2014/main" id="{E35790BA-33EE-4386-A42E-C5B6630CA2D7}"/>
                  </a:ext>
                </a:extLst>
              </p:cNvPr>
              <p:cNvCxnSpPr>
                <a:stCxn id="43" idx="0"/>
              </p:cNvCxnSpPr>
              <p:nvPr/>
            </p:nvCxnSpPr>
            <p:spPr>
              <a:xfrm rot="10800000">
                <a:off x="2676446" y="3253758"/>
                <a:ext cx="0" cy="4377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6" name="Google Shape;401;p38">
                <a:extLst>
                  <a:ext uri="{FF2B5EF4-FFF2-40B4-BE49-F238E27FC236}">
                    <a16:creationId xmlns:a16="http://schemas.microsoft.com/office/drawing/2014/main" id="{B49AE1A6-10D7-42A9-B9FB-0357BBEFAFAA}"/>
                  </a:ext>
                </a:extLst>
              </p:cNvPr>
              <p:cNvCxnSpPr>
                <a:cxnSpLocks/>
                <a:stCxn id="44" idx="0"/>
              </p:cNvCxnSpPr>
              <p:nvPr/>
            </p:nvCxnSpPr>
            <p:spPr>
              <a:xfrm flipH="1" flipV="1">
                <a:off x="4145734" y="3235407"/>
                <a:ext cx="691995" cy="4533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40" name="Google Shape;402;p38">
              <a:extLst>
                <a:ext uri="{FF2B5EF4-FFF2-40B4-BE49-F238E27FC236}">
                  <a16:creationId xmlns:a16="http://schemas.microsoft.com/office/drawing/2014/main" id="{E4FDAFC2-9BE0-425C-B938-E8E07E6CA187}"/>
                </a:ext>
              </a:extLst>
            </p:cNvPr>
            <p:cNvSpPr/>
            <p:nvPr/>
          </p:nvSpPr>
          <p:spPr>
            <a:xfrm>
              <a:off x="6500233" y="5726572"/>
              <a:ext cx="1752600" cy="39766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Copy direction</a:t>
              </a:r>
              <a:endParaRPr sz="1350"/>
            </a:p>
          </p:txBody>
        </p:sp>
        <p:cxnSp>
          <p:nvCxnSpPr>
            <p:cNvPr id="41" name="Google Shape;403;p38">
              <a:extLst>
                <a:ext uri="{FF2B5EF4-FFF2-40B4-BE49-F238E27FC236}">
                  <a16:creationId xmlns:a16="http://schemas.microsoft.com/office/drawing/2014/main" id="{CB8766EE-2174-41A7-97A7-F5CB74E025DB}"/>
                </a:ext>
              </a:extLst>
            </p:cNvPr>
            <p:cNvCxnSpPr>
              <a:stCxn id="40" idx="0"/>
            </p:cNvCxnSpPr>
            <p:nvPr/>
          </p:nvCxnSpPr>
          <p:spPr>
            <a:xfrm rot="10800000">
              <a:off x="7376533" y="5273272"/>
              <a:ext cx="0" cy="453300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GPU Computing History: APIs</a:t>
            </a:r>
            <a:endParaRPr lang="en-US"/>
          </a:p>
        </p:txBody>
      </p:sp>
      <p:sp>
        <p:nvSpPr>
          <p:cNvPr id="121" name="Google Shape;121;p14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b="1">
                <a:sym typeface="Arial"/>
              </a:rPr>
              <a:t>2001/2002</a:t>
            </a:r>
            <a:r>
              <a:rPr lang="en-US">
                <a:sym typeface="Arial"/>
              </a:rPr>
              <a:t> – researchers see GPU as data-parallel coprocessor</a:t>
            </a:r>
            <a:endParaRPr lang="en-US"/>
          </a:p>
          <a:p>
            <a:pPr lvl="1"/>
            <a:r>
              <a:rPr lang="en-US">
                <a:sym typeface="Arial"/>
              </a:rPr>
              <a:t>The </a:t>
            </a:r>
            <a:r>
              <a:rPr lang="en-US" b="1">
                <a:solidFill>
                  <a:schemeClr val="accent1"/>
                </a:solidFill>
                <a:sym typeface="Arial"/>
              </a:rPr>
              <a:t>GPGPU</a:t>
            </a:r>
            <a:r>
              <a:rPr lang="en-US">
                <a:sym typeface="Arial"/>
              </a:rPr>
              <a:t> field is born</a:t>
            </a:r>
            <a:endParaRPr lang="en-US"/>
          </a:p>
          <a:p>
            <a:pPr lvl="0"/>
            <a:r>
              <a:rPr lang="en-US" b="1">
                <a:sym typeface="Arial"/>
              </a:rPr>
              <a:t>2007</a:t>
            </a:r>
            <a:r>
              <a:rPr lang="en-US">
                <a:sym typeface="Arial"/>
              </a:rPr>
              <a:t> – NVIDIA releases CUDA</a:t>
            </a:r>
            <a:endParaRPr lang="en-US"/>
          </a:p>
          <a:p>
            <a:pPr lvl="1"/>
            <a:r>
              <a:rPr lang="en-US" b="1">
                <a:solidFill>
                  <a:schemeClr val="accent1"/>
                </a:solidFill>
                <a:sym typeface="Arial"/>
              </a:rPr>
              <a:t>CUDA</a:t>
            </a:r>
            <a:r>
              <a:rPr lang="en-US">
                <a:sym typeface="Arial"/>
              </a:rPr>
              <a:t> – Compute Uniform Device Architecture</a:t>
            </a:r>
            <a:endParaRPr lang="en-US"/>
          </a:p>
          <a:p>
            <a:pPr lvl="1"/>
            <a:r>
              <a:rPr lang="en-US">
                <a:sym typeface="Arial"/>
              </a:rPr>
              <a:t>GPGPU shifts to </a:t>
            </a:r>
            <a:r>
              <a:rPr lang="en-US" b="1">
                <a:solidFill>
                  <a:schemeClr val="accent1"/>
                </a:solidFill>
                <a:sym typeface="Arial"/>
              </a:rPr>
              <a:t>GPU Computing</a:t>
            </a:r>
            <a:endParaRPr lang="en-US" b="1">
              <a:solidFill>
                <a:schemeClr val="accent1"/>
              </a:solidFill>
            </a:endParaRPr>
          </a:p>
          <a:p>
            <a:pPr lvl="0"/>
            <a:r>
              <a:rPr lang="en-US" b="1">
                <a:sym typeface="Arial"/>
              </a:rPr>
              <a:t>2008</a:t>
            </a:r>
            <a:r>
              <a:rPr lang="en-US">
                <a:sym typeface="Arial"/>
              </a:rPr>
              <a:t> – </a:t>
            </a:r>
            <a:r>
              <a:rPr lang="en-US" err="1">
                <a:sym typeface="Arial"/>
              </a:rPr>
              <a:t>Khronos</a:t>
            </a:r>
            <a:r>
              <a:rPr lang="en-US">
                <a:sym typeface="Arial"/>
              </a:rPr>
              <a:t> releases </a:t>
            </a:r>
            <a:r>
              <a:rPr lang="en-US" b="1">
                <a:solidFill>
                  <a:schemeClr val="accent1"/>
                </a:solidFill>
                <a:sym typeface="Arial"/>
              </a:rPr>
              <a:t>OpenCL</a:t>
            </a:r>
            <a:r>
              <a:rPr lang="en-US">
                <a:sym typeface="Arial"/>
              </a:rPr>
              <a:t> specification</a:t>
            </a:r>
            <a:endParaRPr lang="en-US"/>
          </a:p>
          <a:p>
            <a:pPr lvl="0"/>
            <a:r>
              <a:rPr lang="en-US" b="1">
                <a:sym typeface="Arial"/>
              </a:rPr>
              <a:t>2013</a:t>
            </a:r>
            <a:r>
              <a:rPr lang="en-US">
                <a:sym typeface="Arial"/>
              </a:rPr>
              <a:t> – </a:t>
            </a:r>
            <a:r>
              <a:rPr lang="en-US" err="1">
                <a:sym typeface="Arial"/>
              </a:rPr>
              <a:t>Khronos</a:t>
            </a:r>
            <a:r>
              <a:rPr lang="en-US">
                <a:sym typeface="Arial"/>
              </a:rPr>
              <a:t> releases </a:t>
            </a:r>
            <a:r>
              <a:rPr lang="en-US" b="1">
                <a:solidFill>
                  <a:schemeClr val="accent1"/>
                </a:solidFill>
                <a:sym typeface="Arial"/>
              </a:rPr>
              <a:t>OpenGL</a:t>
            </a:r>
            <a:r>
              <a:rPr lang="en-US">
                <a:sym typeface="Arial"/>
              </a:rPr>
              <a:t> compute shaders</a:t>
            </a:r>
            <a:endParaRPr lang="en-US"/>
          </a:p>
          <a:p>
            <a:pPr lvl="0"/>
            <a:r>
              <a:rPr lang="en-US" b="1">
                <a:sym typeface="Arial"/>
              </a:rPr>
              <a:t>2015</a:t>
            </a:r>
            <a:r>
              <a:rPr lang="en-US">
                <a:sym typeface="Arial"/>
              </a:rPr>
              <a:t> – </a:t>
            </a:r>
            <a:r>
              <a:rPr lang="en-US" err="1">
                <a:sym typeface="Arial"/>
              </a:rPr>
              <a:t>Khronos</a:t>
            </a:r>
            <a:r>
              <a:rPr lang="en-US">
                <a:sym typeface="Arial"/>
              </a:rPr>
              <a:t> releases </a:t>
            </a:r>
            <a:r>
              <a:rPr lang="en-US" b="1">
                <a:solidFill>
                  <a:schemeClr val="accent1"/>
                </a:solidFill>
                <a:sym typeface="Arial"/>
              </a:rPr>
              <a:t>Vulkan</a:t>
            </a:r>
            <a:r>
              <a:rPr lang="en-US">
                <a:sym typeface="Arial"/>
              </a:rPr>
              <a:t> and </a:t>
            </a:r>
            <a:r>
              <a:rPr lang="en-US" b="1">
                <a:solidFill>
                  <a:schemeClr val="accent1"/>
                </a:solidFill>
                <a:sym typeface="Arial"/>
              </a:rPr>
              <a:t>SPIR-V</a:t>
            </a:r>
            <a:endParaRPr lang="en-US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B384C1-371F-4D1A-9638-15AF51ECF0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Vector Addition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C0619DA-A523-4B22-94AA-EAEFDF9A9B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566E9E-6FA2-4552-854F-76E9B73FC3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699000"/>
            <a:ext cx="2133600" cy="273050"/>
          </a:xfrm>
        </p:spPr>
        <p:txBody>
          <a:bodyPr/>
          <a:lstStyle/>
          <a:p>
            <a:fld id="{8A758EFE-665F-4341-B5B8-2DAEADA52F6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903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B2F16B-AA08-41DE-B9EF-96B10F28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555EB-0D48-4F5D-B8DD-0B2AC238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Addition – Full CUDA Program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8DFEF43-5199-4AD1-80CF-9527DDE4F2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6490" y="761100"/>
            <a:ext cx="3244478" cy="35702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 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) {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Size of vectors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 = 100000;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Host vectors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h_a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h_b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h_c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Device vectors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d_a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d_b</a:t>
            </a:r>
            <a:r>
              <a:rPr lang="en-US" altLang="en-US" sz="1000">
                <a:solidFill>
                  <a:srgbClr val="000000"/>
                </a:solidFill>
                <a:latin typeface="Consolas" panose="020B0609020204030204" pitchFamily="49" charset="0"/>
              </a:rPr>
              <a:t>, *</a:t>
            </a:r>
            <a:r>
              <a:rPr lang="en-US" altLang="en-US" sz="1000" err="1">
                <a:solidFill>
                  <a:srgbClr val="000000"/>
                </a:solidFill>
                <a:latin typeface="Consolas" panose="020B0609020204030204" pitchFamily="49" charset="0"/>
              </a:rPr>
              <a:t>d_c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Size, in bytes, of each vector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bytes = n*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Allocate memory for each vector on host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h_a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(bytes);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h_b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(bytes);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h_c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(bytes);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Allocate memory for each vector on GPU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cudaMalloc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d_a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bytes);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cudaMalloc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d_b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bytes);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cudaMalloc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d_c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bytes);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4A29B64-C6BE-4BF8-9ACF-BA70A49B5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952" y="737767"/>
            <a:ext cx="3949799" cy="441659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Gill Sans"/>
              </a:defRPr>
            </a:lvl1pPr>
            <a:lvl2pPr marL="742950" indent="-28575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Gill Sans"/>
              </a:defRPr>
            </a:lvl2pPr>
            <a:lvl3pPr marL="1143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Gill Sans"/>
              </a:defRPr>
            </a:lvl3pPr>
            <a:lvl4pPr marL="1600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Gill Sans"/>
              </a:defRPr>
            </a:lvl4pPr>
            <a:lvl5pPr marL="20574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Gill San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Initialize vectors on host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(int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n;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h_a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 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)*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h_b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 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)*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>
                <a:solidFill>
                  <a:srgbClr val="C7254E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Copy host vectors to device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cudaMemcpy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d_a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h_a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bytes,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cudaMemcpyHostToDevice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cudaMemcpy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d_b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h_b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bytes,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cudaMemcpyHostToDevice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Number of threads in each thread block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blockSize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1024;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Number of thread blocks in grid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gridSize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ceil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)n/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blockSize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Execute the kernel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vecAdd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&lt;&lt;&lt;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gridSize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blockSize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&gt;&gt;&gt;(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d_a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d_b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d_c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Copy array back to host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cudaMemcpy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h_c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d_c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bytes,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cudaMemcpyDeviceToHost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Release device memory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cudaFree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d_a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cudaFree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d_b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cudaFree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d_c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Release host memory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h_a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h_b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h_c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en-US" sz="1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256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B2F16B-AA08-41DE-B9EF-96B10F28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555EB-0D48-4F5D-B8DD-0B2AC238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Addition – Full CUDA Program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8DFEF43-5199-4AD1-80CF-9527DDE4F2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55234" y="1790103"/>
            <a:ext cx="4233531" cy="1708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CUDA kernel. Each thread takes care of one element of c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__global__ 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vecAdd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*a,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float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*b,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float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*c, 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n)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Get our global thread ID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 =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blockIdx.x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blockDim.x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threadIdx.x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Make sure we do not go out of bounds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(id &lt; n)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c[id] = a[id] + b[id];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7811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CBBCAD-C5FA-463A-85FC-841DDBE1D7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Matrix Multiply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5897E17-8056-494B-9C4E-589CA7CA70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72971-F454-4359-9FE1-F9BC274F93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699000"/>
            <a:ext cx="2133600" cy="273050"/>
          </a:xfrm>
        </p:spPr>
        <p:txBody>
          <a:bodyPr/>
          <a:lstStyle/>
          <a:p>
            <a:fld id="{8A758EFE-665F-4341-B5B8-2DAEADA52F6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0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Matrix Multiply Reminder</a:t>
            </a:r>
            <a:endParaRPr lang="en-US"/>
          </a:p>
        </p:txBody>
      </p:sp>
      <p:sp>
        <p:nvSpPr>
          <p:cNvPr id="451" name="Google Shape;451;p41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100">
                <a:sym typeface="Arial"/>
              </a:rPr>
              <a:t>Vectors</a:t>
            </a:r>
            <a:endParaRPr lang="en-US" sz="2100"/>
          </a:p>
          <a:p>
            <a:pPr lvl="0"/>
            <a:r>
              <a:rPr lang="en-US" sz="2100">
                <a:sym typeface="Arial"/>
              </a:rPr>
              <a:t>Dot products</a:t>
            </a:r>
            <a:endParaRPr lang="en-US" sz="2100"/>
          </a:p>
          <a:p>
            <a:pPr lvl="0"/>
            <a:r>
              <a:rPr lang="en-US" sz="2100">
                <a:sym typeface="Arial"/>
              </a:rPr>
              <a:t>Row major or column major?</a:t>
            </a:r>
            <a:endParaRPr lang="en-US" sz="2100"/>
          </a:p>
          <a:p>
            <a:pPr lvl="0"/>
            <a:r>
              <a:rPr lang="en-US" sz="2100">
                <a:sym typeface="Arial"/>
              </a:rPr>
              <a:t>Dot product per output element</a:t>
            </a:r>
            <a:endParaRPr lang="en-US" sz="2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8450" y="924984"/>
            <a:ext cx="3886200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89541-2925-4268-82E8-9FF995D02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</a:rPr>
              <a:t>P = M * N</a:t>
            </a:r>
          </a:p>
          <a:p>
            <a:r>
              <a:rPr lang="en-US"/>
              <a:t>Assume </a:t>
            </a:r>
            <a:r>
              <a:rPr lang="en-US">
                <a:latin typeface="Consolas" panose="020B0609020204030204" pitchFamily="49" charset="0"/>
              </a:rPr>
              <a:t>M</a:t>
            </a:r>
            <a:r>
              <a:rPr lang="en-US"/>
              <a:t> and </a:t>
            </a:r>
            <a:r>
              <a:rPr lang="en-US">
                <a:latin typeface="Consolas" panose="020B0609020204030204" pitchFamily="49" charset="0"/>
              </a:rPr>
              <a:t>N</a:t>
            </a:r>
            <a:r>
              <a:rPr lang="en-US"/>
              <a:t> are square for simplicity</a:t>
            </a:r>
          </a:p>
          <a:p>
            <a:endParaRPr lang="en-US"/>
          </a:p>
        </p:txBody>
      </p:sp>
      <p:sp>
        <p:nvSpPr>
          <p:cNvPr id="458" name="Google Shape;458;p42"/>
          <p:cNvSpPr txBox="1"/>
          <p:nvPr/>
        </p:nvSpPr>
        <p:spPr>
          <a:xfrm>
            <a:off x="1143000" y="4914901"/>
            <a:ext cx="6858000" cy="20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from:  http://courses.engr.illinois.edu/ece498/al/textbook/Chapter2-CudaProgrammingModel.pdf </a:t>
            </a:r>
            <a:endParaRPr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3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pPr lvl="0"/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6304A-F6F1-499A-8C7D-3EF999612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/>
              <a:t>1,000 x 1,000 matrix</a:t>
            </a:r>
          </a:p>
          <a:p>
            <a:pPr lvl="1"/>
            <a:endParaRPr lang="en-US"/>
          </a:p>
          <a:p>
            <a:r>
              <a:rPr lang="en-US"/>
              <a:t>Anyone want to take a guess on the number of operations involved?</a:t>
            </a:r>
          </a:p>
        </p:txBody>
      </p:sp>
    </p:spTree>
    <p:extLst>
      <p:ext uri="{BB962C8B-B14F-4D97-AF65-F5344CB8AC3E}">
        <p14:creationId xmlns:p14="http://schemas.microsoft.com/office/powerpoint/2010/main" val="379432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2190" y="1377189"/>
            <a:ext cx="3514641" cy="34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Matrix Multiply: CPU Implementation</a:t>
            </a:r>
            <a:endParaRPr lang="en-US"/>
          </a:p>
        </p:txBody>
      </p:sp>
      <p:sp>
        <p:nvSpPr>
          <p:cNvPr id="474" name="Google Shape;474;p44"/>
          <p:cNvSpPr txBox="1"/>
          <p:nvPr/>
        </p:nvSpPr>
        <p:spPr>
          <a:xfrm>
            <a:off x="1143000" y="4914901"/>
            <a:ext cx="6858000" cy="20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from:  http://courses.engr.illinois.edu/ece498/al/lectures/lecture3%20cuda%20threads%20spring%202010.ppt </a:t>
            </a:r>
            <a:endParaRPr sz="1350"/>
          </a:p>
        </p:txBody>
      </p:sp>
      <p:sp>
        <p:nvSpPr>
          <p:cNvPr id="475" name="Google Shape;475;p44"/>
          <p:cNvSpPr txBox="1"/>
          <p:nvPr/>
        </p:nvSpPr>
        <p:spPr>
          <a:xfrm>
            <a:off x="957262" y="961043"/>
            <a:ext cx="64008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7500" bIns="351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3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MatrixMultiplyOnHost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 M, 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 N, 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 P, 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width)‏</a:t>
            </a:r>
            <a:endParaRPr sz="13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   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3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 0; </a:t>
            </a:r>
            <a:r>
              <a:rPr lang="en-US" sz="13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&lt; width; ++</a:t>
            </a:r>
            <a:r>
              <a:rPr lang="en-US" sz="13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)‏</a:t>
            </a: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{</a:t>
            </a:r>
            <a:endParaRPr sz="13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j = 0; j &lt; width; ++j)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{	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sum = 0;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k = 0; k &lt; width; ++</a:t>
            </a:r>
            <a:r>
              <a:rPr lang="en-US" sz="135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k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{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a = M[</a:t>
            </a:r>
            <a:r>
              <a:rPr lang="en-US" sz="13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* width + k];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350">
                <a:solidFill>
                  <a:srgbClr val="6565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b = N[k * width + j];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sum += a * b;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}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P[</a:t>
            </a:r>
            <a:r>
              <a:rPr lang="en-US" sz="13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* width + j] = sum;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}</a:t>
            </a: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cs typeface="Courier New"/>
                <a:sym typeface="Courier New"/>
              </a:rPr>
              <a:t>    }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3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endParaRPr sz="13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3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pPr lvl="0"/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6304A-F6F1-499A-8C7D-3EF999612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/>
              <a:t>1,000 x 1,000 matrix</a:t>
            </a:r>
          </a:p>
          <a:p>
            <a:pPr lvl="1"/>
            <a:r>
              <a:rPr lang="en-US"/>
              <a:t>1,000,000 dot products</a:t>
            </a:r>
          </a:p>
          <a:p>
            <a:pPr lvl="2"/>
            <a:r>
              <a:rPr lang="en-US"/>
              <a:t>Each 1,000 multiples and 1,000 adds</a:t>
            </a:r>
          </a:p>
          <a:p>
            <a:endParaRPr lang="en-US"/>
          </a:p>
          <a:p>
            <a:r>
              <a:rPr lang="en-US"/>
              <a:t>1 Billion multiplies and 1 Billion adds!!!	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Matrix Multiply: CUDA Skeleton</a:t>
            </a:r>
            <a:endParaRPr lang="en-US"/>
          </a:p>
        </p:txBody>
      </p:sp>
      <p:sp>
        <p:nvSpPr>
          <p:cNvPr id="481" name="Google Shape;481;p45"/>
          <p:cNvSpPr/>
          <p:nvPr/>
        </p:nvSpPr>
        <p:spPr>
          <a:xfrm>
            <a:off x="1614487" y="1491450"/>
            <a:ext cx="7215188" cy="24671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00FF"/>
              </a:buClr>
            </a:pP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main() {</a:t>
            </a:r>
            <a:endParaRPr sz="1600"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endParaRPr sz="16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// 1. Allocate and Initialize M, N, and result P matrices</a:t>
            </a:r>
            <a:endParaRPr sz="1600">
              <a:latin typeface="Consolas" panose="020B0609020204030204" pitchFamily="49" charset="0"/>
            </a:endParaRPr>
          </a:p>
          <a:p>
            <a:pPr>
              <a:buClr>
                <a:srgbClr val="008000"/>
              </a:buClr>
            </a:pP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//    Copy M, N matrices to device</a:t>
            </a:r>
            <a:endParaRPr sz="16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</a:pPr>
            <a:endParaRPr sz="16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// 2. M * N on device</a:t>
            </a:r>
            <a:endParaRPr sz="16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</a:pPr>
            <a:endParaRPr sz="16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// 3. Copy P matrix to host and output</a:t>
            </a:r>
            <a:endParaRPr sz="16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//    Free device memory and clean up</a:t>
            </a:r>
            <a:endParaRPr sz="16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</a:pPr>
            <a:endParaRPr sz="1600">
              <a:solidFill>
                <a:srgbClr val="000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return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0;</a:t>
            </a:r>
            <a:endParaRPr sz="16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8D1F8-F082-44F9-8AA7-4B941D34B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72C93C-5956-4ADF-B487-75B150EA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Heterogenous Computing - Terminology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E63A3-49B1-43B1-9388-B98DE225D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>
                <a:solidFill>
                  <a:schemeClr val="accent1"/>
                </a:solidFill>
              </a:rPr>
              <a:t>Host</a:t>
            </a:r>
            <a:r>
              <a:rPr lang="en-US"/>
              <a:t>: typically, the CPU</a:t>
            </a:r>
          </a:p>
          <a:p>
            <a:pPr lvl="1"/>
            <a:r>
              <a:rPr lang="en-US"/>
              <a:t>Code written in C/C++ (or other languages)</a:t>
            </a:r>
          </a:p>
          <a:p>
            <a:r>
              <a:rPr lang="en-US" b="1">
                <a:solidFill>
                  <a:schemeClr val="accent1"/>
                </a:solidFill>
              </a:rPr>
              <a:t>Device</a:t>
            </a:r>
            <a:r>
              <a:rPr lang="en-US"/>
              <a:t>: typically, the GPU (data-parallel)</a:t>
            </a:r>
          </a:p>
          <a:p>
            <a:pPr lvl="1"/>
            <a:r>
              <a:rPr lang="en-US"/>
              <a:t>Code written in extended C/C++</a:t>
            </a:r>
          </a:p>
          <a:p>
            <a:pPr lvl="0"/>
            <a:r>
              <a:rPr lang="en-US">
                <a:sym typeface="Arial"/>
              </a:rPr>
              <a:t>Host and device have separate memories</a:t>
            </a:r>
            <a:endParaRPr lang="en-US"/>
          </a:p>
          <a:p>
            <a:pPr lvl="1"/>
            <a:r>
              <a:rPr lang="en-US">
                <a:sym typeface="Arial"/>
              </a:rPr>
              <a:t>Except for SoC</a:t>
            </a:r>
          </a:p>
          <a:p>
            <a:pPr lvl="0"/>
            <a:r>
              <a:rPr lang="en-US">
                <a:sym typeface="Arial"/>
              </a:rPr>
              <a:t>CUDA Program</a:t>
            </a:r>
            <a:endParaRPr lang="en-US"/>
          </a:p>
          <a:p>
            <a:pPr lvl="1"/>
            <a:r>
              <a:rPr lang="en-US">
                <a:sym typeface="Arial"/>
              </a:rPr>
              <a:t>Contains both host and device code</a:t>
            </a:r>
            <a:endParaRPr lang="en-US"/>
          </a:p>
          <a:p>
            <a:pPr lvl="1"/>
            <a:endParaRPr lang="en-US"/>
          </a:p>
        </p:txBody>
      </p:sp>
      <p:pic>
        <p:nvPicPr>
          <p:cNvPr id="1026" name="Picture 2" descr="Processor Cpu Over Ram Memory Modules Stock Photo - Download Image Now -  iStock">
            <a:extLst>
              <a:ext uri="{FF2B5EF4-FFF2-40B4-BE49-F238E27FC236}">
                <a16:creationId xmlns:a16="http://schemas.microsoft.com/office/drawing/2014/main" id="{0E338B0F-B6E3-4576-9695-EE34C0CF3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251" y="902369"/>
            <a:ext cx="1926695" cy="128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10AB2C-328D-446B-B7C6-AA224429A5AC}"/>
              </a:ext>
            </a:extLst>
          </p:cNvPr>
          <p:cNvSpPr txBox="1"/>
          <p:nvPr/>
        </p:nvSpPr>
        <p:spPr>
          <a:xfrm>
            <a:off x="7381388" y="2111798"/>
            <a:ext cx="1114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  <a:latin typeface="Gill Sans"/>
              </a:rPr>
              <a:t>Host</a:t>
            </a:r>
            <a:endParaRPr lang="en-US">
              <a:solidFill>
                <a:schemeClr val="accent1"/>
              </a:solidFill>
              <a:latin typeface="Gill Sans"/>
            </a:endParaRPr>
          </a:p>
        </p:txBody>
      </p:sp>
      <p:pic>
        <p:nvPicPr>
          <p:cNvPr id="1028" name="Picture 4" descr="Buy NVIDIA Graphics Cards | NVIDIA Store">
            <a:extLst>
              <a:ext uri="{FF2B5EF4-FFF2-40B4-BE49-F238E27FC236}">
                <a16:creationId xmlns:a16="http://schemas.microsoft.com/office/drawing/2014/main" id="{79F9D4F7-FC10-4D3E-8B67-4FCF2D51C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1" t="8438" r="10097" b="18561"/>
          <a:stretch/>
        </p:blipFill>
        <p:spPr bwMode="auto">
          <a:xfrm>
            <a:off x="6975251" y="2674409"/>
            <a:ext cx="1926694" cy="91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AD7E50-9596-4404-8BA9-F1D86955DBCC}"/>
              </a:ext>
            </a:extLst>
          </p:cNvPr>
          <p:cNvSpPr txBox="1"/>
          <p:nvPr/>
        </p:nvSpPr>
        <p:spPr>
          <a:xfrm>
            <a:off x="7381388" y="3588392"/>
            <a:ext cx="1114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  <a:latin typeface="Gill Sans"/>
              </a:rPr>
              <a:t>Device</a:t>
            </a:r>
            <a:endParaRPr lang="en-US">
              <a:solidFill>
                <a:schemeClr val="accent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639971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pPr lvl="0"/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487" name="Google Shape;487;p46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pPr lvl="0"/>
            <a:r>
              <a:rPr lang="en-US">
                <a:sym typeface="Arial"/>
              </a:rPr>
              <a:t>Step 1:</a:t>
            </a:r>
            <a:endParaRPr lang="en-US"/>
          </a:p>
          <a:p>
            <a:pPr lvl="1"/>
            <a:r>
              <a:rPr lang="en-US">
                <a:sym typeface="Arial"/>
              </a:rPr>
              <a:t>Add </a:t>
            </a:r>
            <a:r>
              <a:rPr lang="en-US">
                <a:solidFill>
                  <a:schemeClr val="accent1"/>
                </a:solidFill>
                <a:sym typeface="Arial"/>
              </a:rPr>
              <a:t>CUDA memory transfers</a:t>
            </a:r>
            <a:r>
              <a:rPr lang="en-US">
                <a:sym typeface="Arial"/>
              </a:rPr>
              <a:t> to the skeleton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Matrix Multiply:  Data Transfer</a:t>
            </a:r>
            <a:endParaRPr lang="en-US"/>
          </a:p>
        </p:txBody>
      </p:sp>
      <p:sp>
        <p:nvSpPr>
          <p:cNvPr id="494" name="Google Shape;494;p47"/>
          <p:cNvSpPr/>
          <p:nvPr/>
        </p:nvSpPr>
        <p:spPr>
          <a:xfrm>
            <a:off x="1663593" y="773937"/>
            <a:ext cx="7373251" cy="410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00FF"/>
              </a:buClr>
            </a:pP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 b="1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MatrixMultiplyOnDevice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0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* </a:t>
            </a:r>
            <a:r>
              <a:rPr lang="en-US" sz="10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* </a:t>
            </a:r>
            <a:r>
              <a:rPr lang="en-US" sz="1050" err="1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sizeof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*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*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*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Allocate M and N on device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endParaRPr sz="10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Allocate P</a:t>
            </a:r>
            <a:endParaRPr sz="10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0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endParaRPr sz="1050">
              <a:latin typeface="Consolas" panose="020B0609020204030204" pitchFamily="49" charset="0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Copy M and N from host to device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2F4F4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cudaMemcpyHostToDevice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2F4F4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cudaMemcpyHostToDevice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Call the kernel here - Later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Copy P matrix from device to host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2F4F4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cudaMemcpyDeviceToHost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Free allocated memory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cudaFree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cudaFree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cudaFree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Matrix Multiply:  Data Transfer</a:t>
            </a:r>
            <a:endParaRPr lang="en-US"/>
          </a:p>
        </p:txBody>
      </p:sp>
      <p:sp>
        <p:nvSpPr>
          <p:cNvPr id="7" name="Google Shape;494;p47">
            <a:extLst>
              <a:ext uri="{FF2B5EF4-FFF2-40B4-BE49-F238E27FC236}">
                <a16:creationId xmlns:a16="http://schemas.microsoft.com/office/drawing/2014/main" id="{E76C3D6E-1F65-4853-A4A2-F28BFF423380}"/>
              </a:ext>
            </a:extLst>
          </p:cNvPr>
          <p:cNvSpPr/>
          <p:nvPr/>
        </p:nvSpPr>
        <p:spPr>
          <a:xfrm>
            <a:off x="1663593" y="773937"/>
            <a:ext cx="7373251" cy="410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00FF"/>
              </a:buClr>
            </a:pP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 b="1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MatrixMultiplyOnDevice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0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* </a:t>
            </a:r>
            <a:r>
              <a:rPr lang="en-US" sz="10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* </a:t>
            </a:r>
            <a:r>
              <a:rPr lang="en-US" sz="1050" err="1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sizeof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*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*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*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</a:pP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b="1">
                <a:solidFill>
                  <a:srgbClr val="008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Allocate M and N on device</a:t>
            </a:r>
            <a:endParaRPr sz="1050" b="1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</a:pP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((</a:t>
            </a:r>
            <a:r>
              <a:rPr lang="en-US" sz="1050" b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05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 b="1"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((</a:t>
            </a:r>
            <a:r>
              <a:rPr lang="en-US" sz="1050" b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05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 b="1"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endParaRPr sz="1050" b="1">
              <a:solidFill>
                <a:schemeClr val="dk1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r>
              <a:rPr lang="en-US" sz="1050" b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b="1">
                <a:solidFill>
                  <a:srgbClr val="008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Allocate P</a:t>
            </a:r>
            <a:endParaRPr sz="1050" b="1">
              <a:solidFill>
                <a:schemeClr val="dk1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r>
              <a:rPr lang="en-US" sz="1050" b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b="1" err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050" b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((</a:t>
            </a:r>
            <a:r>
              <a:rPr lang="en-US" sz="1050" b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 b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050" b="1" err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 b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b="1" err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 b="1">
                <a:solidFill>
                  <a:schemeClr val="dk1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 b="1">
              <a:solidFill>
                <a:schemeClr val="dk1"/>
              </a:solidFill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endParaRPr sz="1050">
              <a:latin typeface="Consolas" panose="020B0609020204030204" pitchFamily="49" charset="0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Copy M and N from host to device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2F4F4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cudaMemcpyHostToDevice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2F4F4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cudaMemcpyHostToDevice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Call the kernel here - Later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Copy P matrix from device to host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2F4F4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cudaMemcpyDeviceToHost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Free allocated memory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cudaFree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cudaFree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cudaFree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2495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Matrix Multiply:  Data Transfer</a:t>
            </a:r>
            <a:endParaRPr lang="en-US"/>
          </a:p>
        </p:txBody>
      </p:sp>
      <p:sp>
        <p:nvSpPr>
          <p:cNvPr id="6" name="Google Shape;494;p47">
            <a:extLst>
              <a:ext uri="{FF2B5EF4-FFF2-40B4-BE49-F238E27FC236}">
                <a16:creationId xmlns:a16="http://schemas.microsoft.com/office/drawing/2014/main" id="{8FFD69F9-74EF-4D82-A115-214A432F38EA}"/>
              </a:ext>
            </a:extLst>
          </p:cNvPr>
          <p:cNvSpPr/>
          <p:nvPr/>
        </p:nvSpPr>
        <p:spPr>
          <a:xfrm>
            <a:off x="1663593" y="773937"/>
            <a:ext cx="7373251" cy="410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00FF"/>
              </a:buClr>
            </a:pP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 b="1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MatrixMultiplyOnDevice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0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* </a:t>
            </a:r>
            <a:r>
              <a:rPr lang="en-US" sz="10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* </a:t>
            </a:r>
            <a:r>
              <a:rPr lang="en-US" sz="1050" err="1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sizeof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*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*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*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Allocate M and N on device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endParaRPr sz="10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Allocate P</a:t>
            </a:r>
            <a:endParaRPr sz="10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0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endParaRPr sz="1050">
              <a:latin typeface="Consolas" panose="020B0609020204030204" pitchFamily="49" charset="0"/>
            </a:endParaRPr>
          </a:p>
          <a:p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b="1">
                <a:solidFill>
                  <a:srgbClr val="008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Copy M and N from host to device</a:t>
            </a:r>
            <a:endParaRPr sz="1050" b="1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b="1" err="1">
                <a:solidFill>
                  <a:srgbClr val="80808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hostM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b="1" err="1">
                <a:solidFill>
                  <a:srgbClr val="2F4F4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cudaMemcpyHostToDevice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 b="1"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b="1" err="1">
                <a:solidFill>
                  <a:srgbClr val="80808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hostN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b="1" err="1">
                <a:solidFill>
                  <a:srgbClr val="2F4F4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cudaMemcpyHostToDevice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 b="1"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Call the kernel here - Later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Copy P matrix from device to host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2F4F4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cudaMemcpyDeviceToHost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Free allocated memory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cudaFree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cudaFree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cudaFree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8237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Matrix Multiply:  Data Transfer</a:t>
            </a:r>
            <a:endParaRPr lang="en-US"/>
          </a:p>
        </p:txBody>
      </p:sp>
      <p:sp>
        <p:nvSpPr>
          <p:cNvPr id="6" name="Google Shape;494;p47">
            <a:extLst>
              <a:ext uri="{FF2B5EF4-FFF2-40B4-BE49-F238E27FC236}">
                <a16:creationId xmlns:a16="http://schemas.microsoft.com/office/drawing/2014/main" id="{2CB15429-F892-43A4-80DC-137075C6E6C5}"/>
              </a:ext>
            </a:extLst>
          </p:cNvPr>
          <p:cNvSpPr/>
          <p:nvPr/>
        </p:nvSpPr>
        <p:spPr>
          <a:xfrm>
            <a:off x="1663593" y="773937"/>
            <a:ext cx="7373251" cy="410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00FF"/>
              </a:buClr>
            </a:pP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 b="1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MatrixMultiplyOnDevice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0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* </a:t>
            </a:r>
            <a:r>
              <a:rPr lang="en-US" sz="10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* </a:t>
            </a:r>
            <a:r>
              <a:rPr lang="en-US" sz="1050" err="1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sizeof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*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*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*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Allocate M and N on device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endParaRPr sz="10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Allocate P</a:t>
            </a:r>
            <a:endParaRPr sz="10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0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endParaRPr sz="1050">
              <a:latin typeface="Consolas" panose="020B0609020204030204" pitchFamily="49" charset="0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Copy M and N from host to device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2F4F4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cudaMemcpyHostToDevice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2F4F4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cudaMemcpyHostToDevice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Call the kernel here - Later</a:t>
            </a:r>
            <a:endParaRPr sz="105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Copy P matrix from device to host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2F4F4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cudaMemcpyDeviceToHost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Free allocated memory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cudaFree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cudaFree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cudaFree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0364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Matrix Multiply:  Data Transfer</a:t>
            </a:r>
            <a:endParaRPr lang="en-US"/>
          </a:p>
        </p:txBody>
      </p:sp>
      <p:sp>
        <p:nvSpPr>
          <p:cNvPr id="6" name="Google Shape;494;p47">
            <a:extLst>
              <a:ext uri="{FF2B5EF4-FFF2-40B4-BE49-F238E27FC236}">
                <a16:creationId xmlns:a16="http://schemas.microsoft.com/office/drawing/2014/main" id="{B0AA86F1-6E85-4611-818C-0FBA29A0FD18}"/>
              </a:ext>
            </a:extLst>
          </p:cNvPr>
          <p:cNvSpPr/>
          <p:nvPr/>
        </p:nvSpPr>
        <p:spPr>
          <a:xfrm>
            <a:off x="1663593" y="773937"/>
            <a:ext cx="7373251" cy="410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00FF"/>
              </a:buClr>
            </a:pP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 b="1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MatrixMultiplyOnDevice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0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* </a:t>
            </a:r>
            <a:r>
              <a:rPr lang="en-US" sz="10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* </a:t>
            </a:r>
            <a:r>
              <a:rPr lang="en-US" sz="1050" err="1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sizeof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*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*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*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Allocate M and N on device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endParaRPr sz="10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Allocate P</a:t>
            </a:r>
            <a:endParaRPr sz="10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0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endParaRPr sz="1050">
              <a:latin typeface="Consolas" panose="020B0609020204030204" pitchFamily="49" charset="0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Copy M and N from host to device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2F4F4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cudaMemcpyHostToDevice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2F4F4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cudaMemcpyHostToDevice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Call the kernel here - Later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b="1">
                <a:solidFill>
                  <a:srgbClr val="008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Copy P matrix from device to host</a:t>
            </a:r>
            <a:endParaRPr sz="1050" b="1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b="1" err="1">
                <a:solidFill>
                  <a:srgbClr val="80808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hostP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b="1" err="1">
                <a:solidFill>
                  <a:srgbClr val="2F4F4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cudaMemcpyDeviceToHost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 b="1"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Free allocated memory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cudaFree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cudaFree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cudaFree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9129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Matrix Multiply:  Data Transfer</a:t>
            </a:r>
            <a:endParaRPr lang="en-US"/>
          </a:p>
        </p:txBody>
      </p:sp>
      <p:sp>
        <p:nvSpPr>
          <p:cNvPr id="6" name="Google Shape;494;p47">
            <a:extLst>
              <a:ext uri="{FF2B5EF4-FFF2-40B4-BE49-F238E27FC236}">
                <a16:creationId xmlns:a16="http://schemas.microsoft.com/office/drawing/2014/main" id="{D120E7A5-90A3-4BEB-97D0-9818390D46C8}"/>
              </a:ext>
            </a:extLst>
          </p:cNvPr>
          <p:cNvSpPr/>
          <p:nvPr/>
        </p:nvSpPr>
        <p:spPr>
          <a:xfrm>
            <a:off x="1663593" y="773937"/>
            <a:ext cx="7373251" cy="410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00FF"/>
              </a:buClr>
            </a:pP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 b="1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MatrixMultiplyOnDevice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0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* </a:t>
            </a:r>
            <a:r>
              <a:rPr lang="en-US" sz="10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* </a:t>
            </a:r>
            <a:r>
              <a:rPr lang="en-US" sz="1050" err="1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sizeof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*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*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*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Allocate M and N on device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endParaRPr sz="10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Allocate P</a:t>
            </a:r>
            <a:endParaRPr sz="10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0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endParaRPr sz="1050">
              <a:latin typeface="Consolas" panose="020B0609020204030204" pitchFamily="49" charset="0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Copy M and N from host to device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2F4F4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cudaMemcpyHostToDevice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2F4F4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cudaMemcpyHostToDevice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Call the kernel here - Later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Copy P matrix from device to host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2F4F4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cudaMemcpyDeviceToHost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b="1">
                <a:solidFill>
                  <a:srgbClr val="008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Free allocated memory</a:t>
            </a:r>
            <a:endParaRPr sz="1050" b="1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cudaFree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    </a:t>
            </a:r>
            <a:r>
              <a:rPr lang="en-US" sz="105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cudaFree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    </a:t>
            </a:r>
            <a:r>
              <a:rPr lang="en-US" sz="105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cudaFree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 b="1"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4808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pPr lvl="0"/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487" name="Google Shape;487;p46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pPr lvl="0"/>
            <a:r>
              <a:rPr lang="en-US">
                <a:sym typeface="Arial"/>
              </a:rPr>
              <a:t>Step 1:</a:t>
            </a:r>
            <a:endParaRPr lang="en-US"/>
          </a:p>
          <a:p>
            <a:pPr lvl="1"/>
            <a:r>
              <a:rPr lang="en-US">
                <a:sym typeface="Arial"/>
              </a:rPr>
              <a:t>Add </a:t>
            </a:r>
            <a:r>
              <a:rPr lang="en-US">
                <a:solidFill>
                  <a:schemeClr val="accent1"/>
                </a:solidFill>
                <a:sym typeface="Arial"/>
              </a:rPr>
              <a:t>CUDA memory transfers</a:t>
            </a:r>
            <a:r>
              <a:rPr lang="en-US">
                <a:sym typeface="Arial"/>
              </a:rPr>
              <a:t> to the skeleton</a:t>
            </a:r>
          </a:p>
          <a:p>
            <a:pPr lvl="0"/>
            <a:r>
              <a:rPr lang="en-US">
                <a:sym typeface="Arial"/>
              </a:rPr>
              <a:t>Step 2:</a:t>
            </a:r>
            <a:endParaRPr lang="en-US"/>
          </a:p>
          <a:p>
            <a:pPr lvl="1"/>
            <a:r>
              <a:rPr lang="en-US">
                <a:sym typeface="Arial"/>
              </a:rPr>
              <a:t>Implement the </a:t>
            </a:r>
            <a:r>
              <a:rPr lang="en-US">
                <a:solidFill>
                  <a:schemeClr val="accent1"/>
                </a:solidFill>
                <a:sym typeface="Arial"/>
              </a:rPr>
              <a:t>kernel</a:t>
            </a:r>
            <a:r>
              <a:rPr lang="en-US">
                <a:sym typeface="Arial"/>
              </a:rPr>
              <a:t> in CUDA 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5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Matrix Multiply:  CUDA Kernel</a:t>
            </a:r>
            <a:endParaRPr lang="en-US"/>
          </a:p>
        </p:txBody>
      </p:sp>
      <p:sp>
        <p:nvSpPr>
          <p:cNvPr id="541" name="Google Shape;541;p54"/>
          <p:cNvSpPr/>
          <p:nvPr/>
        </p:nvSpPr>
        <p:spPr>
          <a:xfrm>
            <a:off x="1561223" y="814241"/>
            <a:ext cx="6386512" cy="39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6F008A"/>
              </a:buClr>
            </a:pPr>
            <a:r>
              <a:rPr lang="en-US" sz="1200">
                <a:solidFill>
                  <a:srgbClr val="6F008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                     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ty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Initialize accumulator to 0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0;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Multiply and add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k = 0; k &lt;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 k++) {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m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k];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n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[k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+= m * n;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Write value to device memory - each thread has unique index to write to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/>
          <p:nvPr/>
        </p:nvSpPr>
        <p:spPr>
          <a:xfrm>
            <a:off x="1561223" y="814094"/>
            <a:ext cx="6386512" cy="39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6F008A"/>
              </a:buClr>
            </a:pPr>
            <a:r>
              <a:rPr lang="en-US" sz="1200">
                <a:solidFill>
                  <a:srgbClr val="6F008A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                     </a:t>
            </a:r>
            <a:r>
              <a:rPr lang="en-US" sz="120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ty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Initialize accumulator to 0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0;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Multiply and add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k = 0; k &lt;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 k++) {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m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k];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n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[k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+= m * n;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Write value to device memory - each thread has unique index to write to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540" name="Google Shape;540;p5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Matrix Multiply:  CUDA Kernel</a:t>
            </a:r>
            <a:endParaRPr lang="en-US"/>
          </a:p>
        </p:txBody>
      </p:sp>
      <p:sp>
        <p:nvSpPr>
          <p:cNvPr id="4" name="Google Shape;548;p55">
            <a:extLst>
              <a:ext uri="{FF2B5EF4-FFF2-40B4-BE49-F238E27FC236}">
                <a16:creationId xmlns:a16="http://schemas.microsoft.com/office/drawing/2014/main" id="{6AC7D00E-38B1-40A8-AF38-CC4D14579B36}"/>
              </a:ext>
            </a:extLst>
          </p:cNvPr>
          <p:cNvSpPr/>
          <p:nvPr/>
        </p:nvSpPr>
        <p:spPr>
          <a:xfrm>
            <a:off x="378507" y="1336020"/>
            <a:ext cx="1143000" cy="285750"/>
          </a:xfrm>
          <a:prstGeom prst="borderCallout1">
            <a:avLst>
              <a:gd name="adj1" fmla="val 461"/>
              <a:gd name="adj2" fmla="val 50717"/>
              <a:gd name="adj3" fmla="val -102973"/>
              <a:gd name="adj4" fmla="val 107740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ea typeface="Arial"/>
                <a:cs typeface="Arial"/>
                <a:sym typeface="Arial"/>
              </a:rPr>
              <a:t>Kernel specifier</a:t>
            </a:r>
            <a:endParaRPr sz="105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Google Shape;549;p55">
            <a:extLst>
              <a:ext uri="{FF2B5EF4-FFF2-40B4-BE49-F238E27FC236}">
                <a16:creationId xmlns:a16="http://schemas.microsoft.com/office/drawing/2014/main" id="{BA3C6926-942C-4434-92D5-88427BD66188}"/>
              </a:ext>
            </a:extLst>
          </p:cNvPr>
          <p:cNvSpPr/>
          <p:nvPr/>
        </p:nvSpPr>
        <p:spPr>
          <a:xfrm>
            <a:off x="378507" y="1785795"/>
            <a:ext cx="1143000" cy="285750"/>
          </a:xfrm>
          <a:prstGeom prst="borderCallout1">
            <a:avLst>
              <a:gd name="adj1" fmla="val 49041"/>
              <a:gd name="adj2" fmla="val 99196"/>
              <a:gd name="adj3" fmla="val -236699"/>
              <a:gd name="adj4" fmla="val 196391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ea typeface="Arial"/>
                <a:cs typeface="Arial"/>
                <a:sym typeface="Arial"/>
              </a:rPr>
              <a:t>Always void</a:t>
            </a:r>
            <a:endParaRPr sz="1050"/>
          </a:p>
        </p:txBody>
      </p:sp>
      <p:sp>
        <p:nvSpPr>
          <p:cNvPr id="6" name="Google Shape;550;p55">
            <a:extLst>
              <a:ext uri="{FF2B5EF4-FFF2-40B4-BE49-F238E27FC236}">
                <a16:creationId xmlns:a16="http://schemas.microsoft.com/office/drawing/2014/main" id="{046FE3AE-CDDD-4402-8D2D-83379203B334}"/>
              </a:ext>
            </a:extLst>
          </p:cNvPr>
          <p:cNvSpPr/>
          <p:nvPr/>
        </p:nvSpPr>
        <p:spPr>
          <a:xfrm>
            <a:off x="6364969" y="1478895"/>
            <a:ext cx="1543050" cy="449775"/>
          </a:xfrm>
          <a:prstGeom prst="borderCallout1">
            <a:avLst>
              <a:gd name="adj1" fmla="val 986"/>
              <a:gd name="adj2" fmla="val 15831"/>
              <a:gd name="adj3" fmla="val -81426"/>
              <a:gd name="adj4" fmla="val 15172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ea typeface="Arial"/>
                <a:cs typeface="Arial"/>
                <a:sym typeface="Arial"/>
              </a:rPr>
              <a:t>Specify const buffers</a:t>
            </a:r>
            <a:endParaRPr sz="1050"/>
          </a:p>
          <a:p>
            <a:pPr algn="ctr"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ea typeface="Arial"/>
                <a:cs typeface="Arial"/>
                <a:sym typeface="Arial"/>
              </a:rPr>
              <a:t>for read-only</a:t>
            </a:r>
            <a:endParaRPr sz="1050"/>
          </a:p>
        </p:txBody>
      </p:sp>
      <p:sp>
        <p:nvSpPr>
          <p:cNvPr id="7" name="Google Shape;551;p55">
            <a:extLst>
              <a:ext uri="{FF2B5EF4-FFF2-40B4-BE49-F238E27FC236}">
                <a16:creationId xmlns:a16="http://schemas.microsoft.com/office/drawing/2014/main" id="{BB278B53-B9D1-40D5-BA43-B21E9A2E41DA}"/>
              </a:ext>
            </a:extLst>
          </p:cNvPr>
          <p:cNvSpPr/>
          <p:nvPr/>
        </p:nvSpPr>
        <p:spPr>
          <a:xfrm>
            <a:off x="6364969" y="2015410"/>
            <a:ext cx="1543050" cy="374175"/>
          </a:xfrm>
          <a:prstGeom prst="borderCallout1">
            <a:avLst>
              <a:gd name="adj1" fmla="val 45442"/>
              <a:gd name="adj2" fmla="val -134"/>
              <a:gd name="adj3" fmla="val -198904"/>
              <a:gd name="adj4" fmla="val -77168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ea typeface="Arial"/>
                <a:cs typeface="Arial"/>
                <a:sym typeface="Arial"/>
              </a:rPr>
              <a:t>No const for buffers that will be written to</a:t>
            </a:r>
            <a:endParaRPr sz="105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294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8D1F8-F082-44F9-8AA7-4B941D34B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72C93C-5956-4ADF-B487-75B150EA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Heterogenous Computing - Terminology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7E78822B-36D0-4199-B463-37938E0CB9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9033" y="965871"/>
            <a:ext cx="5295900" cy="340619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1"/>
                </a:solidFill>
              </a:rPr>
              <a:t>Kernel</a:t>
            </a:r>
            <a:r>
              <a:rPr lang="en-US" sz="2800"/>
              <a:t>: data parallel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sym typeface="Arial"/>
              </a:rPr>
              <a:t>Invoking a kernel creates lightweight threads on the device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sym typeface="Arial"/>
              </a:rPr>
              <a:t>Threads are generated and scheduled with hardware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B1A76D-8D21-41CA-97A4-C57CFF58E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27244" y="875529"/>
            <a:ext cx="1107723" cy="1107824"/>
          </a:xfrm>
          <a:prstGeom prst="rect">
            <a:avLst/>
          </a:prstGeom>
          <a:noFill/>
        </p:spPr>
      </p:pic>
      <p:sp>
        <p:nvSpPr>
          <p:cNvPr id="11" name="Freeform 109">
            <a:extLst>
              <a:ext uri="{FF2B5EF4-FFF2-40B4-BE49-F238E27FC236}">
                <a16:creationId xmlns:a16="http://schemas.microsoft.com/office/drawing/2014/main" id="{CF761ADF-1EA5-4E53-A4A1-82ACB9551230}"/>
              </a:ext>
            </a:extLst>
          </p:cNvPr>
          <p:cNvSpPr/>
          <p:nvPr/>
        </p:nvSpPr>
        <p:spPr>
          <a:xfrm>
            <a:off x="7159997" y="1028963"/>
            <a:ext cx="92812" cy="800956"/>
          </a:xfrm>
          <a:custGeom>
            <a:avLst/>
            <a:gdLst>
              <a:gd name="connsiteX0" fmla="*/ 2 w 733595"/>
              <a:gd name="connsiteY0" fmla="*/ 0 h 4064000"/>
              <a:gd name="connsiteX1" fmla="*/ 719668 w 733595"/>
              <a:gd name="connsiteY1" fmla="*/ 736600 h 4064000"/>
              <a:gd name="connsiteX2" fmla="*/ 2 w 733595"/>
              <a:gd name="connsiteY2" fmla="*/ 1456266 h 4064000"/>
              <a:gd name="connsiteX3" fmla="*/ 728135 w 733595"/>
              <a:gd name="connsiteY3" fmla="*/ 2175933 h 4064000"/>
              <a:gd name="connsiteX4" fmla="*/ 16935 w 733595"/>
              <a:gd name="connsiteY4" fmla="*/ 2895600 h 4064000"/>
              <a:gd name="connsiteX5" fmla="*/ 728135 w 733595"/>
              <a:gd name="connsiteY5" fmla="*/ 3615266 h 4064000"/>
              <a:gd name="connsiteX6" fmla="*/ 287868 w 733595"/>
              <a:gd name="connsiteY6" fmla="*/ 4064000 h 4064000"/>
              <a:gd name="connsiteX0" fmla="*/ 278841 w 733595"/>
              <a:gd name="connsiteY0" fmla="*/ 0 h 3840926"/>
              <a:gd name="connsiteX1" fmla="*/ 719668 w 733595"/>
              <a:gd name="connsiteY1" fmla="*/ 513526 h 3840926"/>
              <a:gd name="connsiteX2" fmla="*/ 2 w 733595"/>
              <a:gd name="connsiteY2" fmla="*/ 1233192 h 3840926"/>
              <a:gd name="connsiteX3" fmla="*/ 728135 w 733595"/>
              <a:gd name="connsiteY3" fmla="*/ 1952859 h 3840926"/>
              <a:gd name="connsiteX4" fmla="*/ 16935 w 733595"/>
              <a:gd name="connsiteY4" fmla="*/ 2672526 h 3840926"/>
              <a:gd name="connsiteX5" fmla="*/ 728135 w 733595"/>
              <a:gd name="connsiteY5" fmla="*/ 3392192 h 3840926"/>
              <a:gd name="connsiteX6" fmla="*/ 287868 w 733595"/>
              <a:gd name="connsiteY6" fmla="*/ 3840926 h 384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595" h="3840926">
                <a:moveTo>
                  <a:pt x="278841" y="0"/>
                </a:moveTo>
                <a:cubicBezTo>
                  <a:pt x="638674" y="246944"/>
                  <a:pt x="766141" y="307994"/>
                  <a:pt x="719668" y="513526"/>
                </a:cubicBezTo>
                <a:cubicBezTo>
                  <a:pt x="673195" y="719058"/>
                  <a:pt x="-1409" y="993303"/>
                  <a:pt x="2" y="1233192"/>
                </a:cubicBezTo>
                <a:cubicBezTo>
                  <a:pt x="1413" y="1473081"/>
                  <a:pt x="725313" y="1712970"/>
                  <a:pt x="728135" y="1952859"/>
                </a:cubicBezTo>
                <a:cubicBezTo>
                  <a:pt x="730957" y="2192748"/>
                  <a:pt x="16935" y="2432637"/>
                  <a:pt x="16935" y="2672526"/>
                </a:cubicBezTo>
                <a:cubicBezTo>
                  <a:pt x="16935" y="2912415"/>
                  <a:pt x="682980" y="3197459"/>
                  <a:pt x="728135" y="3392192"/>
                </a:cubicBezTo>
                <a:cubicBezTo>
                  <a:pt x="773291" y="3586925"/>
                  <a:pt x="530579" y="3713925"/>
                  <a:pt x="287868" y="3840926"/>
                </a:cubicBezTo>
              </a:path>
            </a:pathLst>
          </a:cu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  <a:tailEnd type="triangle" w="lg" len="med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1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3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5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72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909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091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272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454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DD542C-CA6C-47B6-B9BC-02C87B7C3015}"/>
              </a:ext>
            </a:extLst>
          </p:cNvPr>
          <p:cNvGrpSpPr/>
          <p:nvPr/>
        </p:nvGrpSpPr>
        <p:grpSpPr>
          <a:xfrm>
            <a:off x="6783263" y="2324822"/>
            <a:ext cx="915015" cy="800956"/>
            <a:chOff x="8244961" y="2545259"/>
            <a:chExt cx="1098021" cy="720860"/>
          </a:xfrm>
        </p:grpSpPr>
        <p:sp>
          <p:nvSpPr>
            <p:cNvPr id="21" name="Freeform 116">
              <a:extLst>
                <a:ext uri="{FF2B5EF4-FFF2-40B4-BE49-F238E27FC236}">
                  <a16:creationId xmlns:a16="http://schemas.microsoft.com/office/drawing/2014/main" id="{78028CE2-A48C-4B76-B256-62C61B68BFA5}"/>
                </a:ext>
              </a:extLst>
            </p:cNvPr>
            <p:cNvSpPr/>
            <p:nvPr/>
          </p:nvSpPr>
          <p:spPr>
            <a:xfrm>
              <a:off x="8244961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117">
              <a:extLst>
                <a:ext uri="{FF2B5EF4-FFF2-40B4-BE49-F238E27FC236}">
                  <a16:creationId xmlns:a16="http://schemas.microsoft.com/office/drawing/2014/main" id="{AC8B88F2-37B8-4198-87F7-02909C174FD0}"/>
                </a:ext>
              </a:extLst>
            </p:cNvPr>
            <p:cNvSpPr/>
            <p:nvPr/>
          </p:nvSpPr>
          <p:spPr>
            <a:xfrm>
              <a:off x="8348819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118">
              <a:extLst>
                <a:ext uri="{FF2B5EF4-FFF2-40B4-BE49-F238E27FC236}">
                  <a16:creationId xmlns:a16="http://schemas.microsoft.com/office/drawing/2014/main" id="{35B7E0BA-15BC-4744-AB45-D146A1195E5F}"/>
                </a:ext>
              </a:extLst>
            </p:cNvPr>
            <p:cNvSpPr/>
            <p:nvPr/>
          </p:nvSpPr>
          <p:spPr>
            <a:xfrm>
              <a:off x="8504606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 119">
              <a:extLst>
                <a:ext uri="{FF2B5EF4-FFF2-40B4-BE49-F238E27FC236}">
                  <a16:creationId xmlns:a16="http://schemas.microsoft.com/office/drawing/2014/main" id="{3098753F-34A8-4611-8BDA-A4B0E8F3AD99}"/>
                </a:ext>
              </a:extLst>
            </p:cNvPr>
            <p:cNvSpPr/>
            <p:nvPr/>
          </p:nvSpPr>
          <p:spPr>
            <a:xfrm>
              <a:off x="8660393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reeform 122">
              <a:extLst>
                <a:ext uri="{FF2B5EF4-FFF2-40B4-BE49-F238E27FC236}">
                  <a16:creationId xmlns:a16="http://schemas.microsoft.com/office/drawing/2014/main" id="{8E5A8C87-FD05-47E9-A148-44B86E9E965E}"/>
                </a:ext>
              </a:extLst>
            </p:cNvPr>
            <p:cNvSpPr/>
            <p:nvPr/>
          </p:nvSpPr>
          <p:spPr>
            <a:xfrm>
              <a:off x="8296890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Freeform 123">
              <a:extLst>
                <a:ext uri="{FF2B5EF4-FFF2-40B4-BE49-F238E27FC236}">
                  <a16:creationId xmlns:a16="http://schemas.microsoft.com/office/drawing/2014/main" id="{DEAEE430-6820-4E96-9238-88D8F036C6EA}"/>
                </a:ext>
              </a:extLst>
            </p:cNvPr>
            <p:cNvSpPr/>
            <p:nvPr/>
          </p:nvSpPr>
          <p:spPr>
            <a:xfrm>
              <a:off x="8400748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124">
              <a:extLst>
                <a:ext uri="{FF2B5EF4-FFF2-40B4-BE49-F238E27FC236}">
                  <a16:creationId xmlns:a16="http://schemas.microsoft.com/office/drawing/2014/main" id="{EF4D0957-8AE2-4C08-A6B0-0BAA3D7A18BE}"/>
                </a:ext>
              </a:extLst>
            </p:cNvPr>
            <p:cNvSpPr/>
            <p:nvPr/>
          </p:nvSpPr>
          <p:spPr>
            <a:xfrm>
              <a:off x="8556535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125">
              <a:extLst>
                <a:ext uri="{FF2B5EF4-FFF2-40B4-BE49-F238E27FC236}">
                  <a16:creationId xmlns:a16="http://schemas.microsoft.com/office/drawing/2014/main" id="{184319C5-992C-4590-9B4C-51A16DA74AEB}"/>
                </a:ext>
              </a:extLst>
            </p:cNvPr>
            <p:cNvSpPr/>
            <p:nvPr/>
          </p:nvSpPr>
          <p:spPr>
            <a:xfrm>
              <a:off x="8712322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 126">
              <a:extLst>
                <a:ext uri="{FF2B5EF4-FFF2-40B4-BE49-F238E27FC236}">
                  <a16:creationId xmlns:a16="http://schemas.microsoft.com/office/drawing/2014/main" id="{AD957284-99DD-4898-9601-780C191C308C}"/>
                </a:ext>
              </a:extLst>
            </p:cNvPr>
            <p:cNvSpPr/>
            <p:nvPr/>
          </p:nvSpPr>
          <p:spPr>
            <a:xfrm>
              <a:off x="8816180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 127">
              <a:extLst>
                <a:ext uri="{FF2B5EF4-FFF2-40B4-BE49-F238E27FC236}">
                  <a16:creationId xmlns:a16="http://schemas.microsoft.com/office/drawing/2014/main" id="{96E1C9C1-1FA6-49C1-B037-126F388D1CA3}"/>
                </a:ext>
              </a:extLst>
            </p:cNvPr>
            <p:cNvSpPr/>
            <p:nvPr/>
          </p:nvSpPr>
          <p:spPr>
            <a:xfrm>
              <a:off x="8920038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Freeform 128">
              <a:extLst>
                <a:ext uri="{FF2B5EF4-FFF2-40B4-BE49-F238E27FC236}">
                  <a16:creationId xmlns:a16="http://schemas.microsoft.com/office/drawing/2014/main" id="{0B9F4F60-A5A6-4BFF-80F0-41C2759433E6}"/>
                </a:ext>
              </a:extLst>
            </p:cNvPr>
            <p:cNvSpPr/>
            <p:nvPr/>
          </p:nvSpPr>
          <p:spPr>
            <a:xfrm>
              <a:off x="9023896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 129">
              <a:extLst>
                <a:ext uri="{FF2B5EF4-FFF2-40B4-BE49-F238E27FC236}">
                  <a16:creationId xmlns:a16="http://schemas.microsoft.com/office/drawing/2014/main" id="{53AEDC20-7C49-4888-87C9-C906461B6E89}"/>
                </a:ext>
              </a:extLst>
            </p:cNvPr>
            <p:cNvSpPr/>
            <p:nvPr/>
          </p:nvSpPr>
          <p:spPr>
            <a:xfrm>
              <a:off x="8452677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reeform 130">
              <a:extLst>
                <a:ext uri="{FF2B5EF4-FFF2-40B4-BE49-F238E27FC236}">
                  <a16:creationId xmlns:a16="http://schemas.microsoft.com/office/drawing/2014/main" id="{7F1214A0-2A5E-4C1E-BB03-65BFBAFC56D2}"/>
                </a:ext>
              </a:extLst>
            </p:cNvPr>
            <p:cNvSpPr/>
            <p:nvPr/>
          </p:nvSpPr>
          <p:spPr>
            <a:xfrm>
              <a:off x="8608464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 131">
              <a:extLst>
                <a:ext uri="{FF2B5EF4-FFF2-40B4-BE49-F238E27FC236}">
                  <a16:creationId xmlns:a16="http://schemas.microsoft.com/office/drawing/2014/main" id="{5A9E156B-F534-480F-9B95-054FBF52C9F0}"/>
                </a:ext>
              </a:extLst>
            </p:cNvPr>
            <p:cNvSpPr/>
            <p:nvPr/>
          </p:nvSpPr>
          <p:spPr>
            <a:xfrm>
              <a:off x="8764251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 132">
              <a:extLst>
                <a:ext uri="{FF2B5EF4-FFF2-40B4-BE49-F238E27FC236}">
                  <a16:creationId xmlns:a16="http://schemas.microsoft.com/office/drawing/2014/main" id="{381053A2-88BB-4DBC-859D-CCE85F78BA64}"/>
                </a:ext>
              </a:extLst>
            </p:cNvPr>
            <p:cNvSpPr/>
            <p:nvPr/>
          </p:nvSpPr>
          <p:spPr>
            <a:xfrm>
              <a:off x="8868109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133">
              <a:extLst>
                <a:ext uri="{FF2B5EF4-FFF2-40B4-BE49-F238E27FC236}">
                  <a16:creationId xmlns:a16="http://schemas.microsoft.com/office/drawing/2014/main" id="{7B9BBC86-52E3-4105-B1BC-9FAF77607F69}"/>
                </a:ext>
              </a:extLst>
            </p:cNvPr>
            <p:cNvSpPr/>
            <p:nvPr/>
          </p:nvSpPr>
          <p:spPr>
            <a:xfrm>
              <a:off x="8971967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134">
              <a:extLst>
                <a:ext uri="{FF2B5EF4-FFF2-40B4-BE49-F238E27FC236}">
                  <a16:creationId xmlns:a16="http://schemas.microsoft.com/office/drawing/2014/main" id="{59AD28A6-710D-410F-A82B-A45B894B361E}"/>
                </a:ext>
              </a:extLst>
            </p:cNvPr>
            <p:cNvSpPr/>
            <p:nvPr/>
          </p:nvSpPr>
          <p:spPr>
            <a:xfrm>
              <a:off x="9075825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135">
              <a:extLst>
                <a:ext uri="{FF2B5EF4-FFF2-40B4-BE49-F238E27FC236}">
                  <a16:creationId xmlns:a16="http://schemas.microsoft.com/office/drawing/2014/main" id="{CA47FDAF-E7F9-4F2F-8F0F-FCE18F2A20F4}"/>
                </a:ext>
              </a:extLst>
            </p:cNvPr>
            <p:cNvSpPr/>
            <p:nvPr/>
          </p:nvSpPr>
          <p:spPr>
            <a:xfrm>
              <a:off x="9127754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 136">
              <a:extLst>
                <a:ext uri="{FF2B5EF4-FFF2-40B4-BE49-F238E27FC236}">
                  <a16:creationId xmlns:a16="http://schemas.microsoft.com/office/drawing/2014/main" id="{0C8AC2D0-07DB-47F8-B3A0-2DE6921BBCD9}"/>
                </a:ext>
              </a:extLst>
            </p:cNvPr>
            <p:cNvSpPr/>
            <p:nvPr/>
          </p:nvSpPr>
          <p:spPr>
            <a:xfrm>
              <a:off x="9179683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 137">
              <a:extLst>
                <a:ext uri="{FF2B5EF4-FFF2-40B4-BE49-F238E27FC236}">
                  <a16:creationId xmlns:a16="http://schemas.microsoft.com/office/drawing/2014/main" id="{701DA288-3A1B-4D96-9B4D-975DA59A904B}"/>
                </a:ext>
              </a:extLst>
            </p:cNvPr>
            <p:cNvSpPr/>
            <p:nvPr/>
          </p:nvSpPr>
          <p:spPr>
            <a:xfrm>
              <a:off x="9231608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18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3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5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72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5909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091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272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454" algn="l" defTabSz="914364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825D9EC-98B6-4300-B566-F77A5D0BC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02299" y="2260603"/>
            <a:ext cx="957612" cy="864404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B43466-210C-407C-9059-211CCF62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27244" y="3818155"/>
            <a:ext cx="1107723" cy="1107824"/>
          </a:xfrm>
          <a:prstGeom prst="rect">
            <a:avLst/>
          </a:prstGeom>
          <a:noFill/>
        </p:spPr>
      </p:pic>
      <p:sp>
        <p:nvSpPr>
          <p:cNvPr id="15" name="Freeform 140">
            <a:extLst>
              <a:ext uri="{FF2B5EF4-FFF2-40B4-BE49-F238E27FC236}">
                <a16:creationId xmlns:a16="http://schemas.microsoft.com/office/drawing/2014/main" id="{4C24F6EA-A5B1-4BF7-B893-8B972E56DD61}"/>
              </a:ext>
            </a:extLst>
          </p:cNvPr>
          <p:cNvSpPr/>
          <p:nvPr/>
        </p:nvSpPr>
        <p:spPr>
          <a:xfrm>
            <a:off x="7159997" y="3971589"/>
            <a:ext cx="92812" cy="800956"/>
          </a:xfrm>
          <a:custGeom>
            <a:avLst/>
            <a:gdLst>
              <a:gd name="connsiteX0" fmla="*/ 2 w 733595"/>
              <a:gd name="connsiteY0" fmla="*/ 0 h 4064000"/>
              <a:gd name="connsiteX1" fmla="*/ 719668 w 733595"/>
              <a:gd name="connsiteY1" fmla="*/ 736600 h 4064000"/>
              <a:gd name="connsiteX2" fmla="*/ 2 w 733595"/>
              <a:gd name="connsiteY2" fmla="*/ 1456266 h 4064000"/>
              <a:gd name="connsiteX3" fmla="*/ 728135 w 733595"/>
              <a:gd name="connsiteY3" fmla="*/ 2175933 h 4064000"/>
              <a:gd name="connsiteX4" fmla="*/ 16935 w 733595"/>
              <a:gd name="connsiteY4" fmla="*/ 2895600 h 4064000"/>
              <a:gd name="connsiteX5" fmla="*/ 728135 w 733595"/>
              <a:gd name="connsiteY5" fmla="*/ 3615266 h 4064000"/>
              <a:gd name="connsiteX6" fmla="*/ 287868 w 733595"/>
              <a:gd name="connsiteY6" fmla="*/ 4064000 h 4064000"/>
              <a:gd name="connsiteX0" fmla="*/ 278841 w 733595"/>
              <a:gd name="connsiteY0" fmla="*/ 0 h 3840926"/>
              <a:gd name="connsiteX1" fmla="*/ 719668 w 733595"/>
              <a:gd name="connsiteY1" fmla="*/ 513526 h 3840926"/>
              <a:gd name="connsiteX2" fmla="*/ 2 w 733595"/>
              <a:gd name="connsiteY2" fmla="*/ 1233192 h 3840926"/>
              <a:gd name="connsiteX3" fmla="*/ 728135 w 733595"/>
              <a:gd name="connsiteY3" fmla="*/ 1952859 h 3840926"/>
              <a:gd name="connsiteX4" fmla="*/ 16935 w 733595"/>
              <a:gd name="connsiteY4" fmla="*/ 2672526 h 3840926"/>
              <a:gd name="connsiteX5" fmla="*/ 728135 w 733595"/>
              <a:gd name="connsiteY5" fmla="*/ 3392192 h 3840926"/>
              <a:gd name="connsiteX6" fmla="*/ 287868 w 733595"/>
              <a:gd name="connsiteY6" fmla="*/ 3840926 h 384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595" h="3840926">
                <a:moveTo>
                  <a:pt x="278841" y="0"/>
                </a:moveTo>
                <a:cubicBezTo>
                  <a:pt x="638674" y="246944"/>
                  <a:pt x="766141" y="307994"/>
                  <a:pt x="719668" y="513526"/>
                </a:cubicBezTo>
                <a:cubicBezTo>
                  <a:pt x="673195" y="719058"/>
                  <a:pt x="-1409" y="993303"/>
                  <a:pt x="2" y="1233192"/>
                </a:cubicBezTo>
                <a:cubicBezTo>
                  <a:pt x="1413" y="1473081"/>
                  <a:pt x="725313" y="1712970"/>
                  <a:pt x="728135" y="1952859"/>
                </a:cubicBezTo>
                <a:cubicBezTo>
                  <a:pt x="730957" y="2192748"/>
                  <a:pt x="16935" y="2432637"/>
                  <a:pt x="16935" y="2672526"/>
                </a:cubicBezTo>
                <a:cubicBezTo>
                  <a:pt x="16935" y="2912415"/>
                  <a:pt x="682980" y="3197459"/>
                  <a:pt x="728135" y="3392192"/>
                </a:cubicBezTo>
                <a:cubicBezTo>
                  <a:pt x="773291" y="3586925"/>
                  <a:pt x="530579" y="3713925"/>
                  <a:pt x="287868" y="3840926"/>
                </a:cubicBezTo>
              </a:path>
            </a:pathLst>
          </a:cu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  <a:tailEnd type="triangle" w="lg" len="med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1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3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5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72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909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091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272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454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972364-C1F8-454F-BB20-10EBE2328CD1}"/>
              </a:ext>
            </a:extLst>
          </p:cNvPr>
          <p:cNvSpPr txBox="1"/>
          <p:nvPr/>
        </p:nvSpPr>
        <p:spPr>
          <a:xfrm>
            <a:off x="5904216" y="1384831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Serial Code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0CCD4B-8EC8-4A16-863B-6D1D43F0058D}"/>
              </a:ext>
            </a:extLst>
          </p:cNvPr>
          <p:cNvSpPr txBox="1"/>
          <p:nvPr/>
        </p:nvSpPr>
        <p:spPr>
          <a:xfrm>
            <a:off x="5904217" y="2601620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Parallel Code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A4FB69-1F2B-4596-AE2B-A44BC657E6C2}"/>
              </a:ext>
            </a:extLst>
          </p:cNvPr>
          <p:cNvSpPr txBox="1"/>
          <p:nvPr/>
        </p:nvSpPr>
        <p:spPr>
          <a:xfrm>
            <a:off x="5904217" y="4206071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Serial Code</a:t>
            </a:r>
          </a:p>
        </p:txBody>
      </p:sp>
    </p:spTree>
    <p:extLst>
      <p:ext uri="{BB962C8B-B14F-4D97-AF65-F5344CB8AC3E}">
        <p14:creationId xmlns:p14="http://schemas.microsoft.com/office/powerpoint/2010/main" val="2231185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/>
          <p:nvPr/>
        </p:nvSpPr>
        <p:spPr>
          <a:xfrm>
            <a:off x="1561223" y="814241"/>
            <a:ext cx="6386512" cy="39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6F008A"/>
              </a:buClr>
            </a:pPr>
            <a:r>
              <a:rPr lang="en-US" sz="1200">
                <a:solidFill>
                  <a:srgbClr val="6F008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                     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200" b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nt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 b="1"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200" b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ty = </a:t>
            </a:r>
            <a:r>
              <a:rPr lang="en-US" sz="120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 b="1"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Initialize accumulator to 0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0;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Multiply and add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k = 0; k &lt;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 k++) {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m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k];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n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[k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+= m * n;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Write value to device memory - each thread has unique index to write to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540" name="Google Shape;540;p5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Matrix Multiply:  CUDA Kernel</a:t>
            </a:r>
            <a:endParaRPr lang="en-US"/>
          </a:p>
        </p:txBody>
      </p:sp>
      <p:sp>
        <p:nvSpPr>
          <p:cNvPr id="4" name="Google Shape;558;p56">
            <a:extLst>
              <a:ext uri="{FF2B5EF4-FFF2-40B4-BE49-F238E27FC236}">
                <a16:creationId xmlns:a16="http://schemas.microsoft.com/office/drawing/2014/main" id="{12967250-7D7D-48C5-845E-9ECC093CAA6C}"/>
              </a:ext>
            </a:extLst>
          </p:cNvPr>
          <p:cNvSpPr/>
          <p:nvPr/>
        </p:nvSpPr>
        <p:spPr>
          <a:xfrm>
            <a:off x="4552026" y="1407354"/>
            <a:ext cx="2516819" cy="57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649" y="60838"/>
                </a:moveTo>
                <a:lnTo>
                  <a:pt x="-40332" y="60194"/>
                </a:lnTo>
              </a:path>
            </a:pathLst>
          </a:cu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Accessing a Matrix, use 2D threads</a:t>
            </a:r>
            <a:endParaRPr sz="105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843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Matrix Multiply:  CUDA Kernel</a:t>
            </a:r>
            <a:endParaRPr lang="en-US"/>
          </a:p>
        </p:txBody>
      </p:sp>
      <p:sp>
        <p:nvSpPr>
          <p:cNvPr id="541" name="Google Shape;541;p54"/>
          <p:cNvSpPr/>
          <p:nvPr/>
        </p:nvSpPr>
        <p:spPr>
          <a:xfrm>
            <a:off x="1561222" y="814799"/>
            <a:ext cx="6386512" cy="39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6F008A"/>
              </a:buClr>
            </a:pPr>
            <a:r>
              <a:rPr lang="en-US" sz="1200">
                <a:solidFill>
                  <a:srgbClr val="6F008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                     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ty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 b="1">
                <a:solidFill>
                  <a:srgbClr val="008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Initialize accumulator to 0</a:t>
            </a:r>
            <a:endParaRPr sz="1200" b="1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 b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0;</a:t>
            </a:r>
            <a:endParaRPr sz="1200" b="1"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Multiply and add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k = 0; k &lt;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 k++) {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m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k];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n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[k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+= m * n;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Write value to device memory - each thread has unique index to write to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Google Shape;565;p57">
            <a:extLst>
              <a:ext uri="{FF2B5EF4-FFF2-40B4-BE49-F238E27FC236}">
                <a16:creationId xmlns:a16="http://schemas.microsoft.com/office/drawing/2014/main" id="{F2B0A343-0113-49CD-94D3-25E71F865825}"/>
              </a:ext>
            </a:extLst>
          </p:cNvPr>
          <p:cNvSpPr/>
          <p:nvPr/>
        </p:nvSpPr>
        <p:spPr>
          <a:xfrm>
            <a:off x="4754477" y="1968367"/>
            <a:ext cx="2274418" cy="57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649" y="60838"/>
                </a:moveTo>
                <a:lnTo>
                  <a:pt x="-40332" y="60194"/>
                </a:lnTo>
              </a:path>
            </a:pathLst>
          </a:cu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Each kernel thread computes one location of the matrix</a:t>
            </a:r>
            <a:endParaRPr sz="105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Matrix Multiply:  CUDA Kernel</a:t>
            </a:r>
            <a:endParaRPr lang="en-US"/>
          </a:p>
        </p:txBody>
      </p:sp>
      <p:sp>
        <p:nvSpPr>
          <p:cNvPr id="541" name="Google Shape;541;p54"/>
          <p:cNvSpPr/>
          <p:nvPr/>
        </p:nvSpPr>
        <p:spPr>
          <a:xfrm>
            <a:off x="1561223" y="814242"/>
            <a:ext cx="6386512" cy="39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6F008A"/>
              </a:buClr>
            </a:pPr>
            <a:r>
              <a:rPr lang="en-US" sz="1200">
                <a:solidFill>
                  <a:srgbClr val="6F008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                     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ty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Initialize accumulator to 0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0;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Multiply and add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 b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(</a:t>
            </a:r>
            <a:r>
              <a:rPr lang="en-US" sz="1200" b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k = 0; k &lt; </a:t>
            </a:r>
            <a:r>
              <a:rPr lang="en-US" sz="1200" b="1">
                <a:solidFill>
                  <a:srgbClr val="80808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 k++) {</a:t>
            </a:r>
            <a:endParaRPr sz="1200" b="1"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m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k];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n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[k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+= m * n;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Write value to device memory - each thread has unique index to write to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Google Shape;572;p58">
            <a:extLst>
              <a:ext uri="{FF2B5EF4-FFF2-40B4-BE49-F238E27FC236}">
                <a16:creationId xmlns:a16="http://schemas.microsoft.com/office/drawing/2014/main" id="{19F15041-E5AB-4D93-9C5B-DA8BE07254A8}"/>
              </a:ext>
            </a:extLst>
          </p:cNvPr>
          <p:cNvSpPr/>
          <p:nvPr/>
        </p:nvSpPr>
        <p:spPr>
          <a:xfrm>
            <a:off x="5425921" y="2553113"/>
            <a:ext cx="1885950" cy="57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649" y="60838"/>
                </a:moveTo>
                <a:lnTo>
                  <a:pt x="-40332" y="60194"/>
                </a:lnTo>
              </a:path>
            </a:pathLst>
          </a:cu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What happened to the 2 outer loops?</a:t>
            </a:r>
            <a:endParaRPr sz="105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332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Matrix Multiply:  CUDA Kernel</a:t>
            </a:r>
            <a:endParaRPr lang="en-US"/>
          </a:p>
        </p:txBody>
      </p:sp>
      <p:sp>
        <p:nvSpPr>
          <p:cNvPr id="541" name="Google Shape;541;p54"/>
          <p:cNvSpPr/>
          <p:nvPr/>
        </p:nvSpPr>
        <p:spPr>
          <a:xfrm>
            <a:off x="1561222" y="817814"/>
            <a:ext cx="6386512" cy="39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6F008A"/>
              </a:buClr>
            </a:pPr>
            <a:r>
              <a:rPr lang="en-US" sz="1200">
                <a:solidFill>
                  <a:srgbClr val="6F008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                     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ty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Initialize accumulator to 0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0;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Multiply and add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k = 0; k &lt;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 k++) {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m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2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ty * </a:t>
            </a:r>
            <a:r>
              <a:rPr lang="en-US" sz="1200">
                <a:solidFill>
                  <a:srgbClr val="80808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k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n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</a:t>
            </a:r>
            <a:r>
              <a:rPr lang="en-US" sz="12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k * </a:t>
            </a:r>
            <a:r>
              <a:rPr lang="en-US" sz="1200">
                <a:solidFill>
                  <a:srgbClr val="80808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+= m * n;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Write value to device memory - each thread has unique index to write to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579;p59">
            <a:extLst>
              <a:ext uri="{FF2B5EF4-FFF2-40B4-BE49-F238E27FC236}">
                <a16:creationId xmlns:a16="http://schemas.microsoft.com/office/drawing/2014/main" id="{60F6B8C5-ABA9-4995-B201-DEAAF53C3396}"/>
              </a:ext>
            </a:extLst>
          </p:cNvPr>
          <p:cNvSpPr/>
          <p:nvPr/>
        </p:nvSpPr>
        <p:spPr>
          <a:xfrm>
            <a:off x="5529678" y="2833712"/>
            <a:ext cx="1885950" cy="57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649" y="60838"/>
                </a:moveTo>
                <a:lnTo>
                  <a:pt x="-40332" y="60194"/>
                </a:lnTo>
              </a:path>
            </a:pathLst>
          </a:cu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2D Matrix but 1D access</a:t>
            </a:r>
            <a:endParaRPr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487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Matrix Multiply:  CUDA Kernel</a:t>
            </a:r>
            <a:endParaRPr lang="en-US"/>
          </a:p>
        </p:txBody>
      </p:sp>
      <p:sp>
        <p:nvSpPr>
          <p:cNvPr id="541" name="Google Shape;541;p54"/>
          <p:cNvSpPr/>
          <p:nvPr/>
        </p:nvSpPr>
        <p:spPr>
          <a:xfrm>
            <a:off x="1561223" y="817812"/>
            <a:ext cx="6386512" cy="39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6F008A"/>
              </a:buClr>
            </a:pPr>
            <a:r>
              <a:rPr lang="en-US" sz="1200">
                <a:solidFill>
                  <a:srgbClr val="6F008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                     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ty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Initialize accumulator to 0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0;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Multiply and add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k = 0; k &lt;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 k++) {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m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k];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n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[k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+= m * n;</a:t>
            </a:r>
            <a:endParaRPr sz="1200"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Write value to device memory - each thread has unique index to write to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Google Shape;587;p60">
            <a:extLst>
              <a:ext uri="{FF2B5EF4-FFF2-40B4-BE49-F238E27FC236}">
                <a16:creationId xmlns:a16="http://schemas.microsoft.com/office/drawing/2014/main" id="{991F4DCA-706D-475D-ADE9-921C65D57A5E}"/>
              </a:ext>
            </a:extLst>
          </p:cNvPr>
          <p:cNvSpPr/>
          <p:nvPr/>
        </p:nvSpPr>
        <p:spPr>
          <a:xfrm>
            <a:off x="5191217" y="3147550"/>
            <a:ext cx="2503503" cy="57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649" y="60838"/>
                </a:moveTo>
                <a:lnTo>
                  <a:pt x="-40332" y="60194"/>
                </a:lnTo>
              </a:path>
            </a:pathLst>
          </a:cu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Are we missing synchronization? Why?</a:t>
            </a:r>
            <a:endParaRPr sz="1050">
              <a:solidFill>
                <a:schemeClr val="dk1"/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487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Matrix Multiply:  CUDA Kernel</a:t>
            </a:r>
            <a:endParaRPr lang="en-US"/>
          </a:p>
        </p:txBody>
      </p:sp>
      <p:sp>
        <p:nvSpPr>
          <p:cNvPr id="541" name="Google Shape;541;p54"/>
          <p:cNvSpPr/>
          <p:nvPr/>
        </p:nvSpPr>
        <p:spPr>
          <a:xfrm>
            <a:off x="1561223" y="819673"/>
            <a:ext cx="6386512" cy="39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6F008A"/>
              </a:buClr>
            </a:pPr>
            <a:r>
              <a:rPr lang="en-US" sz="1200">
                <a:solidFill>
                  <a:srgbClr val="6F008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__global__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FF"/>
              </a:buClr>
            </a:pP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                             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20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ty =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threadIdx.y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Initialize accumulator to 0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= 0;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Multiply and add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k = 0; k &lt;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 k++) {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m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k];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n = </a:t>
            </a:r>
            <a:r>
              <a:rPr lang="en-US" sz="120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[k * </a:t>
            </a:r>
            <a:r>
              <a:rPr lang="en-US" sz="120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];</a:t>
            </a:r>
            <a:endParaRPr sz="1200">
              <a:latin typeface="Consolas" panose="020B0609020204030204" pitchFamily="49" charset="0"/>
            </a:endParaRPr>
          </a:p>
          <a:p>
            <a:pPr lvl="2"/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+= m * n;</a:t>
            </a:r>
            <a:endParaRPr sz="1200">
              <a:latin typeface="Consolas" panose="020B0609020204030204" pitchFamily="49" charset="0"/>
            </a:endParaRPr>
          </a:p>
          <a:p>
            <a:pPr lvl="1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nsolas" panose="020B0609020204030204" pitchFamily="49" charset="0"/>
            </a:endParaRPr>
          </a:p>
          <a:p>
            <a:pPr lvl="1"/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Write value to device memory - each thread has unique index to write to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lvl="1"/>
            <a:r>
              <a:rPr lang="en-US" sz="1200" b="1" err="1">
                <a:solidFill>
                  <a:srgbClr val="80808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[ty * </a:t>
            </a:r>
            <a:r>
              <a:rPr lang="en-US" sz="1200" b="1">
                <a:solidFill>
                  <a:srgbClr val="80808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+ </a:t>
            </a:r>
            <a:r>
              <a:rPr lang="en-US" sz="120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tx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 = </a:t>
            </a:r>
            <a:r>
              <a:rPr lang="en-US" sz="120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pValue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 b="1"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595;p61">
            <a:extLst>
              <a:ext uri="{FF2B5EF4-FFF2-40B4-BE49-F238E27FC236}">
                <a16:creationId xmlns:a16="http://schemas.microsoft.com/office/drawing/2014/main" id="{51CD4140-FDFA-4AC6-8689-3FADAE92D672}"/>
              </a:ext>
            </a:extLst>
          </p:cNvPr>
          <p:cNvSpPr/>
          <p:nvPr/>
        </p:nvSpPr>
        <p:spPr>
          <a:xfrm>
            <a:off x="5557421" y="4011535"/>
            <a:ext cx="2171700" cy="571500"/>
          </a:xfrm>
          <a:prstGeom prst="borderCallout1">
            <a:avLst>
              <a:gd name="adj1" fmla="val 47876"/>
              <a:gd name="adj2" fmla="val -362"/>
              <a:gd name="adj3" fmla="val 50753"/>
              <a:gd name="adj4" fmla="val -44465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Write the value to the correct output index.</a:t>
            </a:r>
            <a:endParaRPr sz="105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709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2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601" name="Google Shape;601;p62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lvl="0"/>
            <a:r>
              <a:rPr lang="en-US">
                <a:sym typeface="Arial"/>
              </a:rPr>
              <a:t>Step 1:</a:t>
            </a:r>
            <a:endParaRPr lang="en-US"/>
          </a:p>
          <a:p>
            <a:pPr lvl="1"/>
            <a:r>
              <a:rPr lang="en-US">
                <a:sym typeface="Arial"/>
              </a:rPr>
              <a:t>Add </a:t>
            </a:r>
            <a:r>
              <a:rPr lang="en-US">
                <a:solidFill>
                  <a:schemeClr val="accent1"/>
                </a:solidFill>
                <a:sym typeface="Arial"/>
              </a:rPr>
              <a:t>CUDA memory transfers</a:t>
            </a:r>
            <a:r>
              <a:rPr lang="en-US">
                <a:sym typeface="Arial"/>
              </a:rPr>
              <a:t> to the skeleton</a:t>
            </a:r>
          </a:p>
          <a:p>
            <a:pPr lvl="0"/>
            <a:r>
              <a:rPr lang="en-US">
                <a:sym typeface="Arial"/>
              </a:rPr>
              <a:t>Step 2:</a:t>
            </a:r>
            <a:endParaRPr lang="en-US"/>
          </a:p>
          <a:p>
            <a:pPr lvl="1"/>
            <a:r>
              <a:rPr lang="en-US">
                <a:sym typeface="Arial"/>
              </a:rPr>
              <a:t>Implement the </a:t>
            </a:r>
            <a:r>
              <a:rPr lang="en-US">
                <a:solidFill>
                  <a:schemeClr val="accent1"/>
                </a:solidFill>
                <a:sym typeface="Arial"/>
              </a:rPr>
              <a:t>kernel</a:t>
            </a:r>
            <a:r>
              <a:rPr lang="en-US">
                <a:sym typeface="Arial"/>
              </a:rPr>
              <a:t> in CUDA C</a:t>
            </a:r>
          </a:p>
          <a:p>
            <a:pPr lvl="0"/>
            <a:r>
              <a:rPr lang="en-US">
                <a:sym typeface="Arial"/>
              </a:rPr>
              <a:t>Step 3:</a:t>
            </a:r>
            <a:endParaRPr lang="en-US"/>
          </a:p>
          <a:p>
            <a:pPr lvl="1"/>
            <a:r>
              <a:rPr lang="en-US">
                <a:sym typeface="Arial"/>
              </a:rPr>
              <a:t>Invoke the </a:t>
            </a:r>
            <a:r>
              <a:rPr lang="en-US">
                <a:solidFill>
                  <a:schemeClr val="accent1"/>
                </a:solidFill>
                <a:sym typeface="Arial"/>
              </a:rPr>
              <a:t>kernel</a:t>
            </a:r>
            <a:endParaRPr lang="en-US">
              <a:solidFill>
                <a:schemeClr val="accent1"/>
              </a:solidFill>
            </a:endParaRPr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300">
                <a:sym typeface="Arial"/>
              </a:rPr>
              <a:t>Matrix Multiply: Invoke Kernel</a:t>
            </a:r>
            <a:endParaRPr/>
          </a:p>
        </p:txBody>
      </p:sp>
      <p:sp>
        <p:nvSpPr>
          <p:cNvPr id="608" name="Google Shape;608;p63"/>
          <p:cNvSpPr/>
          <p:nvPr/>
        </p:nvSpPr>
        <p:spPr>
          <a:xfrm>
            <a:off x="1543050" y="3516582"/>
            <a:ext cx="5986463" cy="1038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8000"/>
              </a:buClr>
            </a:pPr>
            <a:r>
              <a:rPr lang="en-US" sz="1200" b="1">
                <a:solidFill>
                  <a:srgbClr val="008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Setup thread/block execution configuration</a:t>
            </a:r>
            <a:endParaRPr sz="1200" b="1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2B91AF"/>
              </a:buClr>
            </a:pPr>
            <a:r>
              <a:rPr lang="en-US" sz="1200" b="1">
                <a:solidFill>
                  <a:srgbClr val="2B91A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dim3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threads(width, width);</a:t>
            </a:r>
            <a:endParaRPr sz="1200" b="1"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>
              <a:buClr>
                <a:srgbClr val="2B91AF"/>
              </a:buClr>
            </a:pPr>
            <a:r>
              <a:rPr lang="en-US" sz="1200" b="1">
                <a:solidFill>
                  <a:srgbClr val="2B91AF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dim3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blocks(1, 1);</a:t>
            </a:r>
            <a:endParaRPr sz="1200" b="1"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8000"/>
              </a:buClr>
            </a:pPr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Launch the kernel</a:t>
            </a: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</a:pP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&lt;&lt;&lt;blocks, threads&gt;&gt;&gt;(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width)</a:t>
            </a:r>
            <a:endParaRPr sz="120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09" name="Google Shape;609;p63"/>
          <p:cNvSpPr/>
          <p:nvPr/>
        </p:nvSpPr>
        <p:spPr>
          <a:xfrm>
            <a:off x="2571750" y="1118172"/>
            <a:ext cx="5314951" cy="21541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00FF"/>
              </a:buClr>
            </a:pP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 b="1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MatrixMultiplyOnDevice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………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Allocate P on device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 b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350" b="1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Call the kernel here</a:t>
            </a:r>
            <a:endParaRPr sz="1350" b="1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Copy P matrix from device to host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2F4F4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cudaMemcpyDeviceToHost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………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10" name="Google Shape;610;p63"/>
          <p:cNvCxnSpPr>
            <a:cxnSpLocks/>
          </p:cNvCxnSpPr>
          <p:nvPr/>
        </p:nvCxnSpPr>
        <p:spPr>
          <a:xfrm flipV="1">
            <a:off x="2571751" y="2421731"/>
            <a:ext cx="1135856" cy="106442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1" name="Google Shape;611;p63"/>
          <p:cNvSpPr/>
          <p:nvPr/>
        </p:nvSpPr>
        <p:spPr>
          <a:xfrm>
            <a:off x="5371545" y="3600449"/>
            <a:ext cx="2629456" cy="298676"/>
          </a:xfrm>
          <a:prstGeom prst="borderCallout1">
            <a:avLst>
              <a:gd name="adj1" fmla="val 52189"/>
              <a:gd name="adj2" fmla="val -230"/>
              <a:gd name="adj3" fmla="val 58997"/>
              <a:gd name="adj4" fmla="val -55299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Each block has (</a:t>
            </a: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width</a:t>
            </a:r>
            <a:r>
              <a:rPr lang="en-US" sz="10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sz="1050">
                <a:solidFill>
                  <a:schemeClr val="dk1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width</a:t>
            </a:r>
            <a:r>
              <a:rPr lang="en-US" sz="10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) threads</a:t>
            </a:r>
            <a:endParaRPr sz="1350">
              <a:latin typeface="+mj-lt"/>
            </a:endParaRPr>
          </a:p>
        </p:txBody>
      </p:sp>
      <p:sp>
        <p:nvSpPr>
          <p:cNvPr id="612" name="Google Shape;612;p63"/>
          <p:cNvSpPr/>
          <p:nvPr/>
        </p:nvSpPr>
        <p:spPr>
          <a:xfrm>
            <a:off x="5372100" y="3928550"/>
            <a:ext cx="2343150" cy="298676"/>
          </a:xfrm>
          <a:prstGeom prst="borderCallout1">
            <a:avLst>
              <a:gd name="adj1" fmla="val 49960"/>
              <a:gd name="adj2" fmla="val 191"/>
              <a:gd name="adj3" fmla="val 14412"/>
              <a:gd name="adj4" fmla="val -9601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Launch 1 block</a:t>
            </a:r>
            <a:endParaRPr sz="135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>
                <a:sym typeface="Arial"/>
              </a:rPr>
              <a:t>Matrix Multiply: Invoke Kernel</a:t>
            </a:r>
            <a:endParaRPr/>
          </a:p>
        </p:txBody>
      </p:sp>
      <p:sp>
        <p:nvSpPr>
          <p:cNvPr id="621" name="Google Shape;621;p64"/>
          <p:cNvSpPr/>
          <p:nvPr/>
        </p:nvSpPr>
        <p:spPr>
          <a:xfrm>
            <a:off x="3763023" y="4645957"/>
            <a:ext cx="3565494" cy="44739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4224" y="58202"/>
                </a:moveTo>
                <a:lnTo>
                  <a:pt x="-48984" y="-27623"/>
                </a:lnTo>
              </a:path>
            </a:pathLst>
          </a:cu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05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Like calling a function, but with launch configuration</a:t>
            </a:r>
            <a:endParaRPr sz="1350">
              <a:latin typeface="+mj-lt"/>
            </a:endParaRPr>
          </a:p>
        </p:txBody>
      </p:sp>
      <p:sp>
        <p:nvSpPr>
          <p:cNvPr id="7" name="Google Shape;608;p63">
            <a:extLst>
              <a:ext uri="{FF2B5EF4-FFF2-40B4-BE49-F238E27FC236}">
                <a16:creationId xmlns:a16="http://schemas.microsoft.com/office/drawing/2014/main" id="{28EF5716-C5B5-4417-8774-B36A17C3229B}"/>
              </a:ext>
            </a:extLst>
          </p:cNvPr>
          <p:cNvSpPr/>
          <p:nvPr/>
        </p:nvSpPr>
        <p:spPr>
          <a:xfrm>
            <a:off x="1543050" y="3516582"/>
            <a:ext cx="5986463" cy="1038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8000"/>
              </a:buClr>
            </a:pPr>
            <a:r>
              <a:rPr lang="en-US" sz="1200" b="1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Setup thread/block execution configuration</a:t>
            </a:r>
            <a:endParaRPr sz="1200" b="1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2B91AF"/>
              </a:buClr>
            </a:pPr>
            <a:r>
              <a:rPr lang="en-US" sz="1200" b="1">
                <a:solidFill>
                  <a:srgbClr val="2B91A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dim3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threads(width, width);</a:t>
            </a:r>
            <a:endParaRPr sz="1200" b="1">
              <a:latin typeface="Consolas" panose="020B0609020204030204" pitchFamily="49" charset="0"/>
            </a:endParaRPr>
          </a:p>
          <a:p>
            <a:pPr>
              <a:buClr>
                <a:srgbClr val="2B91AF"/>
              </a:buClr>
            </a:pPr>
            <a:r>
              <a:rPr lang="en-US" sz="1200" b="1">
                <a:solidFill>
                  <a:srgbClr val="2B91A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dim3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blocks(1, 1);</a:t>
            </a:r>
            <a:endParaRPr sz="1200" b="1">
              <a:latin typeface="Consolas" panose="020B0609020204030204" pitchFamily="49" charset="0"/>
            </a:endParaRPr>
          </a:p>
          <a:p>
            <a:pPr>
              <a:buClr>
                <a:schemeClr val="dk1"/>
              </a:buClr>
            </a:pPr>
            <a:endParaRPr sz="120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8000"/>
              </a:buClr>
            </a:pPr>
            <a:r>
              <a:rPr lang="en-US" sz="1200" b="1">
                <a:solidFill>
                  <a:srgbClr val="008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Launch the kernel</a:t>
            </a:r>
            <a:endParaRPr sz="1200" b="1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</a:pPr>
            <a:r>
              <a:rPr lang="en-US" sz="120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MatrixMultiplyKernel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&lt;&lt;&lt;blocks, threads&gt;&gt;&gt;(</a:t>
            </a:r>
            <a:r>
              <a:rPr lang="en-US" sz="120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devM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devN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200" b="1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200" b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width)</a:t>
            </a:r>
            <a:endParaRPr sz="1200" b="1">
              <a:solidFill>
                <a:schemeClr val="dk1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9" name="Google Shape;609;p63">
            <a:extLst>
              <a:ext uri="{FF2B5EF4-FFF2-40B4-BE49-F238E27FC236}">
                <a16:creationId xmlns:a16="http://schemas.microsoft.com/office/drawing/2014/main" id="{FADED1BB-9FA0-4785-A9B2-0BAF5B1F16FF}"/>
              </a:ext>
            </a:extLst>
          </p:cNvPr>
          <p:cNvSpPr/>
          <p:nvPr/>
        </p:nvSpPr>
        <p:spPr>
          <a:xfrm>
            <a:off x="2571750" y="1118172"/>
            <a:ext cx="5314951" cy="21541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00FF"/>
              </a:buClr>
            </a:pP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 b="1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MatrixMultiplyOnDevice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hostM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 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hostN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</a:t>
            </a:r>
            <a:r>
              <a:rPr lang="en-US" sz="1050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050">
              <a:latin typeface="Consolas" panose="020B0609020204030204" pitchFamily="49" charset="0"/>
            </a:endParaRPr>
          </a:p>
          <a:p>
            <a:pPr>
              <a:buClr>
                <a:srgbClr val="000000"/>
              </a:buClr>
            </a:pP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………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Allocate P on device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cudaMalloc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**)&amp;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latin typeface="Consolas" panose="020B0609020204030204" pitchFamily="49" charset="0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 b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350" b="1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Call the kernel here</a:t>
            </a:r>
            <a:endParaRPr sz="1350" b="1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// Copy P matrix from device to host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050" err="1">
                <a:solidFill>
                  <a:srgbClr val="8080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hostP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devP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sizeInBytes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 </a:t>
            </a:r>
            <a:r>
              <a:rPr lang="en-US" sz="1050" err="1">
                <a:solidFill>
                  <a:srgbClr val="2F4F4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cudaMemcpyDeviceToHost</a:t>
            </a:r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………</a:t>
            </a:r>
            <a:endParaRPr sz="105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r>
              <a:rPr lang="en-US" sz="105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0" name="Google Shape;610;p63">
            <a:extLst>
              <a:ext uri="{FF2B5EF4-FFF2-40B4-BE49-F238E27FC236}">
                <a16:creationId xmlns:a16="http://schemas.microsoft.com/office/drawing/2014/main" id="{BB3793F5-7846-44C1-8D54-A660D0828161}"/>
              </a:ext>
            </a:extLst>
          </p:cNvPr>
          <p:cNvCxnSpPr>
            <a:cxnSpLocks/>
          </p:cNvCxnSpPr>
          <p:nvPr/>
        </p:nvCxnSpPr>
        <p:spPr>
          <a:xfrm flipV="1">
            <a:off x="2571751" y="2421731"/>
            <a:ext cx="1135856" cy="106442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Matrix Multiply</a:t>
            </a:r>
            <a:endParaRPr lang="en-US"/>
          </a:p>
        </p:txBody>
      </p:sp>
      <p:sp>
        <p:nvSpPr>
          <p:cNvPr id="628" name="Google Shape;628;p65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What is the major performance problem with our implementation?</a:t>
            </a:r>
            <a:endParaRPr lang="en-US"/>
          </a:p>
          <a:p>
            <a:pPr lvl="0"/>
            <a:r>
              <a:rPr lang="en-US">
                <a:sym typeface="Arial"/>
              </a:rPr>
              <a:t>What is the major limitation?</a:t>
            </a:r>
            <a:endParaRPr lang="en-US"/>
          </a:p>
          <a:p>
            <a:pPr lvl="0"/>
            <a:r>
              <a:rPr lang="en-US">
                <a:sym typeface="Arial"/>
              </a:rPr>
              <a:t>What were our assumptions for this kernel?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Processing Flow</a:t>
            </a:r>
            <a:endParaRPr lang="en-GB"/>
          </a:p>
        </p:txBody>
      </p:sp>
      <p:sp>
        <p:nvSpPr>
          <p:cNvPr id="216" name="TextBox 215"/>
          <p:cNvSpPr txBox="1"/>
          <p:nvPr/>
        </p:nvSpPr>
        <p:spPr>
          <a:xfrm>
            <a:off x="917971" y="3107536"/>
            <a:ext cx="3654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1600">
                <a:latin typeface="Gill Sans"/>
              </a:rPr>
              <a:t>Copy input data from CPU memory to GPU memory</a:t>
            </a:r>
          </a:p>
        </p:txBody>
      </p:sp>
      <p:pic>
        <p:nvPicPr>
          <p:cNvPr id="133123" name="Picture 3" descr="\\europa\USB_Storage\Parallel programming.png"/>
          <p:cNvPicPr>
            <a:picLocks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750601" y="850309"/>
            <a:ext cx="3127248" cy="3840480"/>
          </a:xfrm>
          <a:prstGeom prst="rect">
            <a:avLst/>
          </a:prstGeom>
          <a:noFill/>
        </p:spPr>
      </p:pic>
      <p:pic>
        <p:nvPicPr>
          <p:cNvPr id="133124" name="Picture 4" descr="\\europa\USB_Storage\Parallel programming (CPU).png"/>
          <p:cNvPicPr>
            <a:picLocks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770439" y="1120339"/>
            <a:ext cx="1981962" cy="1529334"/>
          </a:xfrm>
          <a:prstGeom prst="rect">
            <a:avLst/>
          </a:prstGeom>
          <a:noFill/>
        </p:spPr>
      </p:pic>
      <p:sp>
        <p:nvSpPr>
          <p:cNvPr id="124" name="Left-Right Arrow 123"/>
          <p:cNvSpPr/>
          <p:nvPr/>
        </p:nvSpPr>
        <p:spPr>
          <a:xfrm>
            <a:off x="3589728" y="1525384"/>
            <a:ext cx="1250165" cy="409320"/>
          </a:xfrm>
          <a:prstGeom prst="left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</a:rPr>
              <a:t>PCI Bus</a:t>
            </a:r>
            <a:endParaRPr lang="en-GB" sz="1050">
              <a:solidFill>
                <a:schemeClr val="tx1"/>
              </a:solidFill>
            </a:endParaRPr>
          </a:p>
        </p:txBody>
      </p:sp>
      <p:sp>
        <p:nvSpPr>
          <p:cNvPr id="132" name="Bent Arrow 131"/>
          <p:cNvSpPr/>
          <p:nvPr/>
        </p:nvSpPr>
        <p:spPr>
          <a:xfrm rot="5400000">
            <a:off x="3544896" y="1708645"/>
            <a:ext cx="2212498" cy="2723574"/>
          </a:xfrm>
          <a:prstGeom prst="bentArrow">
            <a:avLst>
              <a:gd name="adj1" fmla="val 14333"/>
              <a:gd name="adj2" fmla="val 13740"/>
              <a:gd name="adj3" fmla="val 20259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248400" y="6492876"/>
            <a:ext cx="2895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+mn-cs"/>
              </a:defRPr>
            </a:lvl1pPr>
            <a:lvl2pPr marL="4571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3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5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72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909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091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272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454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38539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Scheduling Threads</a:t>
            </a:r>
            <a:endParaRPr lang="en-US"/>
          </a:p>
        </p:txBody>
      </p:sp>
      <p:pic>
        <p:nvPicPr>
          <p:cNvPr id="220" name="Google Shape;2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149" y="1282303"/>
            <a:ext cx="5269706" cy="351829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1143000" y="4914901"/>
            <a:ext cx="6858000" cy="20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from David Luebke:  http://s08.idav.ucdavis.edu/luebke-nvidia-gpu-architecture.pdf </a:t>
            </a:r>
            <a:endParaRPr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Scheduling Threads</a:t>
            </a:r>
            <a:endParaRPr lang="en-US"/>
          </a:p>
        </p:txBody>
      </p:sp>
      <p:pic>
        <p:nvPicPr>
          <p:cNvPr id="228" name="Google Shape;22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657351"/>
            <a:ext cx="1368029" cy="2251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Scheduling Threads</a:t>
            </a:r>
            <a:endParaRPr lang="en-US"/>
          </a:p>
        </p:txBody>
      </p:sp>
      <p:pic>
        <p:nvPicPr>
          <p:cNvPr id="235" name="Google Shape;23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657351"/>
            <a:ext cx="1368029" cy="225147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/>
        </p:nvSpPr>
        <p:spPr>
          <a:xfrm>
            <a:off x="3426213" y="1747242"/>
            <a:ext cx="2631688" cy="2774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ea typeface="Arial"/>
                <a:cs typeface="Arial"/>
                <a:sym typeface="Arial"/>
              </a:rPr>
              <a:t>Streaming Processor (SP)</a:t>
            </a:r>
            <a:endParaRPr sz="1350"/>
          </a:p>
        </p:txBody>
      </p:sp>
      <p:cxnSp>
        <p:nvCxnSpPr>
          <p:cNvPr id="237" name="Google Shape;237;p28"/>
          <p:cNvCxnSpPr>
            <a:cxnSpLocks/>
            <a:stCxn id="236" idx="1"/>
            <a:endCxn id="238" idx="6"/>
          </p:cNvCxnSpPr>
          <p:nvPr/>
        </p:nvCxnSpPr>
        <p:spPr>
          <a:xfrm flipH="1">
            <a:off x="2914651" y="1885950"/>
            <a:ext cx="51156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238" name="Google Shape;238;p28"/>
          <p:cNvSpPr/>
          <p:nvPr/>
        </p:nvSpPr>
        <p:spPr>
          <a:xfrm>
            <a:off x="2571750" y="1714500"/>
            <a:ext cx="342900" cy="3429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Scheduling Threads</a:t>
            </a:r>
            <a:endParaRPr lang="en-US"/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657351"/>
            <a:ext cx="1368029" cy="225147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36;p28">
            <a:extLst>
              <a:ext uri="{FF2B5EF4-FFF2-40B4-BE49-F238E27FC236}">
                <a16:creationId xmlns:a16="http://schemas.microsoft.com/office/drawing/2014/main" id="{B2430BCF-9758-4B2C-AC94-C59AFC03CA6D}"/>
              </a:ext>
            </a:extLst>
          </p:cNvPr>
          <p:cNvSpPr txBox="1"/>
          <p:nvPr/>
        </p:nvSpPr>
        <p:spPr>
          <a:xfrm>
            <a:off x="3426213" y="2161230"/>
            <a:ext cx="2631688" cy="2774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ea typeface="Arial"/>
                <a:cs typeface="Arial"/>
                <a:sym typeface="Arial"/>
              </a:rPr>
              <a:t>Streaming Processors (SPs)</a:t>
            </a:r>
            <a:endParaRPr sz="1350"/>
          </a:p>
        </p:txBody>
      </p:sp>
      <p:cxnSp>
        <p:nvCxnSpPr>
          <p:cNvPr id="12" name="Google Shape;237;p28">
            <a:extLst>
              <a:ext uri="{FF2B5EF4-FFF2-40B4-BE49-F238E27FC236}">
                <a16:creationId xmlns:a16="http://schemas.microsoft.com/office/drawing/2014/main" id="{F55775E2-83B2-4840-A58B-43496442ED74}"/>
              </a:ext>
            </a:extLst>
          </p:cNvPr>
          <p:cNvCxnSpPr>
            <a:cxnSpLocks/>
            <a:stCxn id="11" idx="1"/>
            <a:endCxn id="13" idx="6"/>
          </p:cNvCxnSpPr>
          <p:nvPr/>
        </p:nvCxnSpPr>
        <p:spPr>
          <a:xfrm flipH="1">
            <a:off x="2914651" y="2299938"/>
            <a:ext cx="511562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13" name="Google Shape;238;p28">
            <a:extLst>
              <a:ext uri="{FF2B5EF4-FFF2-40B4-BE49-F238E27FC236}">
                <a16:creationId xmlns:a16="http://schemas.microsoft.com/office/drawing/2014/main" id="{61BCFF29-2534-4D95-80DC-013A2CB72753}"/>
              </a:ext>
            </a:extLst>
          </p:cNvPr>
          <p:cNvSpPr/>
          <p:nvPr/>
        </p:nvSpPr>
        <p:spPr>
          <a:xfrm>
            <a:off x="2571750" y="1714500"/>
            <a:ext cx="342900" cy="117087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Scheduling Threads - G</a:t>
            </a:r>
            <a:r>
              <a:rPr lang="en-US"/>
              <a:t>80</a:t>
            </a:r>
          </a:p>
        </p:txBody>
      </p:sp>
      <p:sp>
        <p:nvSpPr>
          <p:cNvPr id="257" name="Google Shape;257;p30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>
            <a:normAutofit/>
          </a:bodyPr>
          <a:lstStyle/>
          <a:p>
            <a:r>
              <a:rPr lang="en-US">
                <a:sym typeface="Arial"/>
              </a:rPr>
              <a:t>GT</a:t>
            </a:r>
            <a:r>
              <a:rPr lang="en-US"/>
              <a:t>80</a:t>
            </a:r>
          </a:p>
          <a:p>
            <a:r>
              <a:rPr lang="en-US"/>
              <a:t>16</a:t>
            </a:r>
            <a:r>
              <a:rPr lang="en-US">
                <a:sym typeface="Arial"/>
              </a:rPr>
              <a:t> SMs</a:t>
            </a:r>
            <a:endParaRPr lang="en-US"/>
          </a:p>
          <a:p>
            <a:r>
              <a:rPr lang="en-US">
                <a:sym typeface="Arial"/>
              </a:rPr>
              <a:t>Each with 8 SPs</a:t>
            </a:r>
            <a:endParaRPr lang="en-US"/>
          </a:p>
          <a:p>
            <a:pPr lvl="1"/>
            <a:r>
              <a:rPr lang="en-US"/>
              <a:t>128 </a:t>
            </a:r>
            <a:r>
              <a:rPr lang="en-US">
                <a:sym typeface="Arial"/>
              </a:rPr>
              <a:t>total SPs</a:t>
            </a:r>
            <a:endParaRPr lang="en-US"/>
          </a:p>
        </p:txBody>
      </p:sp>
      <p:sp>
        <p:nvSpPr>
          <p:cNvPr id="256" name="Google Shape;256;p30"/>
          <p:cNvSpPr txBox="1"/>
          <p:nvPr/>
        </p:nvSpPr>
        <p:spPr>
          <a:xfrm>
            <a:off x="1143000" y="4914901"/>
            <a:ext cx="6858000" cy="20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from David Luebke:  http://s08.idav.ucdavis.edu/luebke-nvidia-gpu-architecture.pdf </a:t>
            </a:r>
            <a:endParaRPr sz="1350"/>
          </a:p>
        </p:txBody>
      </p:sp>
      <p:pic>
        <p:nvPicPr>
          <p:cNvPr id="10" name="Google Shape;259;p30">
            <a:extLst>
              <a:ext uri="{FF2B5EF4-FFF2-40B4-BE49-F238E27FC236}">
                <a16:creationId xmlns:a16="http://schemas.microsoft.com/office/drawing/2014/main" id="{83BC5D92-4F36-4D16-8A4B-A05792CEAE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8221" y="1816791"/>
            <a:ext cx="4363545" cy="2809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Scheduling Threads</a:t>
            </a:r>
            <a:r>
              <a:rPr lang="en-US"/>
              <a:t> - G80</a:t>
            </a:r>
          </a:p>
        </p:txBody>
      </p:sp>
      <p:sp>
        <p:nvSpPr>
          <p:cNvPr id="267" name="Google Shape;267;p31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r>
              <a:rPr lang="en-US"/>
              <a:t>Each SM can host: 768 Threads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Example:</a:t>
            </a:r>
          </a:p>
          <a:p>
            <a:r>
              <a:rPr lang="en-US"/>
              <a:t>6 blocks of </a:t>
            </a:r>
            <a:r>
              <a:rPr lang="en-US" err="1"/>
              <a:t>upto</a:t>
            </a:r>
            <a:r>
              <a:rPr lang="en-US"/>
              <a:t> 128 threads</a:t>
            </a:r>
          </a:p>
          <a:p>
            <a:r>
              <a:rPr lang="en-US"/>
              <a:t>3 blocks of 256 threads</a:t>
            </a:r>
          </a:p>
          <a:p>
            <a:r>
              <a:rPr lang="en-US"/>
              <a:t>1 block of 512 threads</a:t>
            </a:r>
          </a:p>
        </p:txBody>
      </p:sp>
      <p:sp>
        <p:nvSpPr>
          <p:cNvPr id="266" name="Google Shape;266;p31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from David Luebke:  http://s08.idav.ucdavis.edu/luebke-nvidia-gpu-architecture.pdf </a:t>
            </a:r>
            <a:endParaRPr sz="1350"/>
          </a:p>
        </p:txBody>
      </p:sp>
      <p:pic>
        <p:nvPicPr>
          <p:cNvPr id="13" name="Google Shape;259;p30">
            <a:extLst>
              <a:ext uri="{FF2B5EF4-FFF2-40B4-BE49-F238E27FC236}">
                <a16:creationId xmlns:a16="http://schemas.microsoft.com/office/drawing/2014/main" id="{5A8D26FB-AEBF-4BBE-983C-11868C161BB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5641" y="1677488"/>
            <a:ext cx="3914775" cy="2539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>
                <a:sym typeface="Arial"/>
              </a:rPr>
              <a:t>Scheduling Threads</a:t>
            </a:r>
            <a:r>
              <a:rPr lang="en-US"/>
              <a:t> - G80</a:t>
            </a:r>
          </a:p>
        </p:txBody>
      </p:sp>
      <p:sp>
        <p:nvSpPr>
          <p:cNvPr id="277" name="Google Shape;277;p32"/>
          <p:cNvSpPr txBox="1"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 flight:</a:t>
            </a:r>
          </a:p>
          <a:p>
            <a:r>
              <a:rPr lang="en-US"/>
              <a:t>1 SM: 768 Threads</a:t>
            </a:r>
          </a:p>
          <a:p>
            <a:r>
              <a:rPr lang="en-US"/>
              <a:t>16 SMs: 16 * 768 = 12288</a:t>
            </a:r>
          </a:p>
          <a:p>
            <a:endParaRPr lang="en-US"/>
          </a:p>
        </p:txBody>
      </p:sp>
      <p:sp>
        <p:nvSpPr>
          <p:cNvPr id="276" name="Google Shape;276;p32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from David Luebke:  http://s08.idav.ucdavis.edu/luebke-nvidia-gpu-architecture.pdf </a:t>
            </a:r>
            <a:endParaRPr sz="1350"/>
          </a:p>
        </p:txBody>
      </p:sp>
      <p:pic>
        <p:nvPicPr>
          <p:cNvPr id="8" name="Google Shape;259;p30">
            <a:extLst>
              <a:ext uri="{FF2B5EF4-FFF2-40B4-BE49-F238E27FC236}">
                <a16:creationId xmlns:a16="http://schemas.microsoft.com/office/drawing/2014/main" id="{45DF91EE-D4CB-4B65-B6ED-EE0319EAA7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5641" y="1677488"/>
            <a:ext cx="3914775" cy="2539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Scheduling Threads - GT200</a:t>
            </a:r>
            <a:endParaRPr lang="en-US"/>
          </a:p>
        </p:txBody>
      </p:sp>
      <p:sp>
        <p:nvSpPr>
          <p:cNvPr id="287" name="Google Shape;287;p3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ym typeface="Arial"/>
              </a:rPr>
              <a:t>GT200</a:t>
            </a:r>
            <a:endParaRPr lang="en-US"/>
          </a:p>
          <a:p>
            <a:r>
              <a:rPr lang="en-US">
                <a:sym typeface="Arial"/>
              </a:rPr>
              <a:t>30 SMs</a:t>
            </a:r>
            <a:endParaRPr lang="en-US"/>
          </a:p>
          <a:p>
            <a:r>
              <a:rPr lang="en-US">
                <a:sym typeface="Arial"/>
              </a:rPr>
              <a:t>Each with 8 SPs</a:t>
            </a:r>
            <a:endParaRPr lang="en-US"/>
          </a:p>
          <a:p>
            <a:pPr lvl="1"/>
            <a:r>
              <a:rPr lang="en-US">
                <a:sym typeface="Arial"/>
              </a:rPr>
              <a:t>240 total SPs</a:t>
            </a:r>
            <a:endParaRPr lang="en-US"/>
          </a:p>
        </p:txBody>
      </p:sp>
      <p:sp>
        <p:nvSpPr>
          <p:cNvPr id="286" name="Google Shape;286;p33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from David Luebke:  http://s08.idav.ucdavis.edu/luebke-nvidia-gpu-architecture.pdf </a:t>
            </a:r>
            <a:endParaRPr sz="1350"/>
          </a:p>
        </p:txBody>
      </p:sp>
      <p:pic>
        <p:nvPicPr>
          <p:cNvPr id="7" name="Google Shape;288;p33">
            <a:extLst>
              <a:ext uri="{FF2B5EF4-FFF2-40B4-BE49-F238E27FC236}">
                <a16:creationId xmlns:a16="http://schemas.microsoft.com/office/drawing/2014/main" id="{A2DA0DB7-7BC6-4EA9-B139-F89D58244F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2101" y="2408533"/>
            <a:ext cx="3738272" cy="2477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Scheduling Threads</a:t>
            </a:r>
            <a:r>
              <a:rPr lang="en-US"/>
              <a:t> - GT200</a:t>
            </a:r>
          </a:p>
        </p:txBody>
      </p:sp>
      <p:sp>
        <p:nvSpPr>
          <p:cNvPr id="297" name="Google Shape;297;p34"/>
          <p:cNvSpPr txBox="1"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/>
              <a:t>Each SM can host</a:t>
            </a:r>
          </a:p>
          <a:p>
            <a:r>
              <a:rPr lang="en-US"/>
              <a:t>8 Blocks, or</a:t>
            </a:r>
          </a:p>
          <a:p>
            <a:r>
              <a:rPr lang="en-US"/>
              <a:t>1024 Threads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Example:</a:t>
            </a:r>
          </a:p>
          <a:p>
            <a:r>
              <a:rPr lang="en-US"/>
              <a:t>8 blocks of </a:t>
            </a:r>
            <a:r>
              <a:rPr lang="en-US" err="1"/>
              <a:t>upto</a:t>
            </a:r>
            <a:r>
              <a:rPr lang="en-US"/>
              <a:t> 128 threads</a:t>
            </a:r>
          </a:p>
          <a:p>
            <a:r>
              <a:rPr lang="en-US"/>
              <a:t>4 blocks of 256 threads</a:t>
            </a:r>
          </a:p>
          <a:p>
            <a:r>
              <a:rPr lang="en-US"/>
              <a:t>1 block of 1024 threads</a:t>
            </a:r>
          </a:p>
        </p:txBody>
      </p:sp>
      <p:sp>
        <p:nvSpPr>
          <p:cNvPr id="296" name="Google Shape;296;p34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from David Luebke:  http://s08.idav.ucdavis.edu/luebke-nvidia-gpu-architecture.pdf </a:t>
            </a:r>
            <a:endParaRPr sz="1350"/>
          </a:p>
        </p:txBody>
      </p:sp>
      <p:pic>
        <p:nvPicPr>
          <p:cNvPr id="6" name="Google Shape;288;p33">
            <a:extLst>
              <a:ext uri="{FF2B5EF4-FFF2-40B4-BE49-F238E27FC236}">
                <a16:creationId xmlns:a16="http://schemas.microsoft.com/office/drawing/2014/main" id="{67386142-B3EB-4399-BA8D-89EE39658A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2101" y="2408533"/>
            <a:ext cx="3738272" cy="2477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Scheduling Threads</a:t>
            </a:r>
            <a:r>
              <a:rPr lang="en-US"/>
              <a:t> - GT200</a:t>
            </a:r>
          </a:p>
        </p:txBody>
      </p:sp>
      <p:sp>
        <p:nvSpPr>
          <p:cNvPr id="307" name="Google Shape;307;p35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flight:</a:t>
            </a:r>
          </a:p>
          <a:p>
            <a:r>
              <a:rPr lang="en-US"/>
              <a:t>1 SM: 1024 Threads</a:t>
            </a:r>
          </a:p>
          <a:p>
            <a:r>
              <a:rPr lang="en-US"/>
              <a:t>30 SMs: 30 * 1024 = 30720 threads</a:t>
            </a:r>
          </a:p>
          <a:p>
            <a:endParaRPr lang="en-US"/>
          </a:p>
          <a:p>
            <a:r>
              <a:rPr lang="en-US"/>
              <a:t>1 SM: 8 Blocks</a:t>
            </a:r>
          </a:p>
          <a:p>
            <a:r>
              <a:rPr lang="en-US"/>
              <a:t>30 SMs: 30 * 8 = 240 Blocks </a:t>
            </a:r>
          </a:p>
        </p:txBody>
      </p:sp>
      <p:sp>
        <p:nvSpPr>
          <p:cNvPr id="306" name="Google Shape;306;p35"/>
          <p:cNvSpPr txBox="1"/>
          <p:nvPr/>
        </p:nvSpPr>
        <p:spPr>
          <a:xfrm>
            <a:off x="1143000" y="4914900"/>
            <a:ext cx="6858000" cy="2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/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from David Luebke:  http://s08.idav.ucdavis.edu/luebke-nvidia-gpu-architecture.pdf </a:t>
            </a:r>
            <a:endParaRPr sz="1350"/>
          </a:p>
        </p:txBody>
      </p:sp>
      <p:pic>
        <p:nvPicPr>
          <p:cNvPr id="6" name="Google Shape;288;p33">
            <a:extLst>
              <a:ext uri="{FF2B5EF4-FFF2-40B4-BE49-F238E27FC236}">
                <a16:creationId xmlns:a16="http://schemas.microsoft.com/office/drawing/2014/main" id="{55F4C217-E5D6-40AA-B6B1-2DA139600B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2101" y="2408533"/>
            <a:ext cx="3738272" cy="2477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Box 215"/>
          <p:cNvSpPr txBox="1"/>
          <p:nvPr/>
        </p:nvSpPr>
        <p:spPr>
          <a:xfrm>
            <a:off x="921904" y="3103738"/>
            <a:ext cx="36790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1600">
                <a:latin typeface="Gill Sans"/>
              </a:rPr>
              <a:t>Copy input data from CPU memory to GPU memory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600">
                <a:latin typeface="Gill Sans"/>
              </a:rPr>
              <a:t>Load GPU program and execute,</a:t>
            </a:r>
            <a:br>
              <a:rPr lang="en-US" sz="1600">
                <a:latin typeface="Gill Sans"/>
              </a:rPr>
            </a:br>
            <a:r>
              <a:rPr lang="en-US" sz="1600">
                <a:latin typeface="Gill Sans"/>
              </a:rPr>
              <a:t>caching data on chip for performance</a:t>
            </a:r>
          </a:p>
        </p:txBody>
      </p:sp>
      <p:pic>
        <p:nvPicPr>
          <p:cNvPr id="14" name="Picture 4" descr="\\europa\USB_Storage\Parallel programming (CPU).png"/>
          <p:cNvPicPr>
            <a:picLocks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770439" y="1120339"/>
            <a:ext cx="1981962" cy="1529334"/>
          </a:xfrm>
          <a:prstGeom prst="rect">
            <a:avLst/>
          </a:prstGeom>
          <a:noFill/>
        </p:spPr>
      </p:pic>
      <p:pic>
        <p:nvPicPr>
          <p:cNvPr id="15" name="Picture 3" descr="\\europa\USB_Storage\Parallel programming.png"/>
          <p:cNvPicPr>
            <a:picLocks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750601" y="850309"/>
            <a:ext cx="3127248" cy="384048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Processing Flow</a:t>
            </a:r>
            <a:endParaRPr lang="en-GB"/>
          </a:p>
        </p:txBody>
      </p:sp>
      <p:sp>
        <p:nvSpPr>
          <p:cNvPr id="134" name="Bent Arrow 133"/>
          <p:cNvSpPr/>
          <p:nvPr/>
        </p:nvSpPr>
        <p:spPr>
          <a:xfrm rot="5400000" flipH="1">
            <a:off x="4344872" y="114529"/>
            <a:ext cx="320310" cy="2366384"/>
          </a:xfrm>
          <a:prstGeom prst="bentArrow">
            <a:avLst>
              <a:gd name="adj1" fmla="val 40608"/>
              <a:gd name="adj2" fmla="val 45062"/>
              <a:gd name="adj3" fmla="val 36853"/>
              <a:gd name="adj4" fmla="val 397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35" name="Up-Down Arrow 134"/>
          <p:cNvSpPr/>
          <p:nvPr/>
        </p:nvSpPr>
        <p:spPr>
          <a:xfrm>
            <a:off x="5063136" y="3044303"/>
            <a:ext cx="401839" cy="1136653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36" name="Up-Down Arrow 135"/>
          <p:cNvSpPr/>
          <p:nvPr/>
        </p:nvSpPr>
        <p:spPr>
          <a:xfrm>
            <a:off x="5790342" y="3044303"/>
            <a:ext cx="401839" cy="1136653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37" name="Up-Down Arrow 136"/>
          <p:cNvSpPr/>
          <p:nvPr/>
        </p:nvSpPr>
        <p:spPr>
          <a:xfrm>
            <a:off x="6867255" y="3044303"/>
            <a:ext cx="401839" cy="1136653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248400" y="6492876"/>
            <a:ext cx="2895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+mn-cs"/>
              </a:defRPr>
            </a:lvl1pPr>
            <a:lvl2pPr marL="4571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3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5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72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909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091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272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454" algn="l" defTabSz="914364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/>
              <a:t>© NVIDIA 2013</a:t>
            </a:r>
          </a:p>
        </p:txBody>
      </p:sp>
      <p:sp>
        <p:nvSpPr>
          <p:cNvPr id="16" name="Left-Right Arrow 15"/>
          <p:cNvSpPr/>
          <p:nvPr/>
        </p:nvSpPr>
        <p:spPr>
          <a:xfrm>
            <a:off x="3589728" y="1525384"/>
            <a:ext cx="1250165" cy="409320"/>
          </a:xfrm>
          <a:prstGeom prst="left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</a:rPr>
              <a:t>PCI Bus</a:t>
            </a:r>
            <a:endParaRPr lang="en-GB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 animBg="1"/>
      <p:bldP spid="136" grpId="0" animBg="1"/>
      <p:bldP spid="13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CAFE0-D230-4A50-8391-7DABD42A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5F859C-7BDD-4748-AA5B-0594410C8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Fermi (GF110)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2063AF-23D9-4585-A92F-E91CCB2F4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16 SMs</a:t>
            </a:r>
          </a:p>
          <a:p>
            <a:r>
              <a:rPr lang="en-US"/>
              <a:t>Each 32 Cores</a:t>
            </a:r>
          </a:p>
          <a:p>
            <a:r>
              <a:rPr lang="en-US"/>
              <a:t>Each SM Hosts upto</a:t>
            </a:r>
          </a:p>
          <a:p>
            <a:pPr lvl="1"/>
            <a:r>
              <a:rPr lang="en-US"/>
              <a:t>48 warps, or</a:t>
            </a:r>
          </a:p>
          <a:p>
            <a:pPr lvl="1"/>
            <a:r>
              <a:rPr lang="en-US"/>
              <a:t>1536 threads</a:t>
            </a:r>
          </a:p>
          <a:p>
            <a:r>
              <a:rPr lang="en-US"/>
              <a:t>In flight 24,576 threads</a:t>
            </a:r>
          </a:p>
        </p:txBody>
      </p:sp>
      <p:pic>
        <p:nvPicPr>
          <p:cNvPr id="1026" name="Picture 2" descr="GF110: Fermi Learns Some New Tricks - NVIDIA's GeForce GTX 580: Fermi  Refined">
            <a:extLst>
              <a:ext uri="{FF2B5EF4-FFF2-40B4-BE49-F238E27FC236}">
                <a16:creationId xmlns:a16="http://schemas.microsoft.com/office/drawing/2014/main" id="{3EA34C06-60C1-4A0F-9FA9-EDD73BF4B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264" y="863205"/>
            <a:ext cx="4488087" cy="366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39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7BC12-F95B-4320-B2C5-F9C4A417A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3D30B3-69C5-4C30-90E8-B4B3BAF3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Kepler GPU Architecture (GK110 in GTX780Ti)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C0C5202-F0E1-4018-8F37-516B9E979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83" y="970261"/>
            <a:ext cx="7627434" cy="41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79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FAA36-6D00-495C-852B-BF73CB1D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1200" smtClean="0">
                <a:solidFill>
                  <a:schemeClr val="accent5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92</a:t>
            </a:fld>
            <a:endParaRPr lang="en-US" sz="1200">
              <a:solidFill>
                <a:schemeClr val="accent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1ECC6C-5B15-4F0D-B10F-2EAF8F4CAA0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104900"/>
            <a:ext cx="4038600" cy="34893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192 single-precision CUDA cores</a:t>
            </a:r>
          </a:p>
          <a:p>
            <a:pPr>
              <a:lnSpc>
                <a:spcPct val="90000"/>
              </a:lnSpc>
            </a:pPr>
            <a:r>
              <a:rPr lang="en-US" sz="2000"/>
              <a:t>64 double-precision units</a:t>
            </a:r>
          </a:p>
          <a:p>
            <a:pPr>
              <a:lnSpc>
                <a:spcPct val="90000"/>
              </a:lnSpc>
            </a:pPr>
            <a:r>
              <a:rPr lang="en-US" sz="2000"/>
              <a:t>32 special function units (SFU)</a:t>
            </a:r>
          </a:p>
          <a:p>
            <a:pPr>
              <a:lnSpc>
                <a:spcPct val="90000"/>
              </a:lnSpc>
            </a:pPr>
            <a:r>
              <a:rPr lang="en-US" sz="2000"/>
              <a:t>32 load/store units (LD/ST).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SM and SMX refer to the same hardware concept. In Kepler, NVIDIA called it Next-Gen SM or “SMX”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9FCBFA-F618-4A66-9CBA-25DA0335B3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875"/>
            <a:ext cx="8229600" cy="693738"/>
          </a:xfrm>
        </p:spPr>
        <p:txBody>
          <a:bodyPr anchor="ctr">
            <a:normAutofit/>
          </a:bodyPr>
          <a:lstStyle/>
          <a:p>
            <a:r>
              <a:rPr lang="en-US"/>
              <a:t>Kepler SMX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134EF-8C83-4EFB-A275-2809F9231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2" r="3577" b="7315"/>
          <a:stretch/>
        </p:blipFill>
        <p:spPr>
          <a:xfrm>
            <a:off x="5090196" y="1104902"/>
            <a:ext cx="3154608" cy="34897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563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88D0B-6A64-452B-A7E8-B754252A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E5692EE-6309-4D79-890B-D8F51E959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9" y="0"/>
            <a:ext cx="880705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56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690D7-F087-45E3-8C02-74F614A9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5124" name="Picture 4" descr="Nvidia launches Maxwell, a next-gen GPU that will make everyone an Nvidia  fanboy - ExtremeTech">
            <a:extLst>
              <a:ext uri="{FF2B5EF4-FFF2-40B4-BE49-F238E27FC236}">
                <a16:creationId xmlns:a16="http://schemas.microsoft.com/office/drawing/2014/main" id="{A9E60997-C6BD-4F7F-A3A4-1108DB2C3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9" y="0"/>
            <a:ext cx="880705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5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9B9D0-6682-4181-9229-713D1A24F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A99BCE8-5710-418B-9847-794D41AC2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11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849C1-77E9-4C49-95A0-32ECFE166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631C8D7-6D6E-41F0-9F6D-A9392EB77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A9A7B-7874-4209-B074-75AEB0CE0EA1}"/>
              </a:ext>
            </a:extLst>
          </p:cNvPr>
          <p:cNvSpPr txBox="1"/>
          <p:nvPr/>
        </p:nvSpPr>
        <p:spPr>
          <a:xfrm>
            <a:off x="5606275" y="4949285"/>
            <a:ext cx="3537725" cy="207749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750">
                <a:solidFill>
                  <a:schemeClr val="bg1"/>
                </a:solidFill>
              </a:rPr>
              <a:t>https://developer.nvidia.com/blog/nvidia-turing-architecture-in-depth/</a:t>
            </a:r>
          </a:p>
        </p:txBody>
      </p:sp>
    </p:spTree>
    <p:extLst>
      <p:ext uri="{BB962C8B-B14F-4D97-AF65-F5344CB8AC3E}">
        <p14:creationId xmlns:p14="http://schemas.microsoft.com/office/powerpoint/2010/main" val="320312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BD5E7-2DBB-4190-BD57-F11071C7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398D1247-EB02-4BC5-8E23-58F8EC642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0"/>
            <a:ext cx="75628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6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EEFCD-36B9-4D1E-8041-E56CE44B1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E68F84-C0D7-4187-9AFB-746122B0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GA102 (Ampere)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8F49F9-A0E0-4328-BDAE-02B365580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464" y="902369"/>
            <a:ext cx="3598611" cy="369079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7 GPCs (Graphics Processing Clusters)</a:t>
            </a:r>
          </a:p>
          <a:p>
            <a:r>
              <a:rPr lang="en-US"/>
              <a:t>42 TPCs (Texture Processing Clusters)</a:t>
            </a:r>
          </a:p>
          <a:p>
            <a:r>
              <a:rPr lang="en-US"/>
              <a:t>84 SMs</a:t>
            </a:r>
          </a:p>
          <a:p>
            <a:r>
              <a:rPr lang="en-US"/>
              <a:t>10.752 FP32 Units</a:t>
            </a:r>
          </a:p>
          <a:p>
            <a:r>
              <a:rPr lang="en-US"/>
              <a:t>84 2nd Gen RT Cores</a:t>
            </a:r>
          </a:p>
          <a:p>
            <a:r>
              <a:rPr lang="en-US"/>
              <a:t>336 3rd Gen Tensor Cores</a:t>
            </a:r>
          </a:p>
          <a:p>
            <a:r>
              <a:rPr lang="en-US"/>
              <a:t>(RTX 3090 is not using the full GA102 - two SMs not active)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7F0CDE8-C3CC-46EA-B1B7-0E0293E3E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014" y="974323"/>
            <a:ext cx="5259986" cy="33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3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2A72A-1477-4AF1-9674-0DCAF36C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60FB9B-D153-49F1-B2AB-AA8AA2DD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8338B5-8EBF-4F5B-A5C4-9C70835AB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3BB5310-6F7F-4576-B870-5C709901B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8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3">
      <a:dk1>
        <a:srgbClr val="00144D"/>
      </a:dk1>
      <a:lt1>
        <a:sysClr val="window" lastClr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17183</Words>
  <Application>Microsoft Office PowerPoint</Application>
  <PresentationFormat>On-screen Show (16:9)</PresentationFormat>
  <Paragraphs>2792</Paragraphs>
  <Slides>239</Slides>
  <Notes>182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239</vt:i4>
      </vt:variant>
    </vt:vector>
  </HeadingPairs>
  <TitlesOfParts>
    <vt:vector size="251" baseType="lpstr">
      <vt:lpstr>Arial</vt:lpstr>
      <vt:lpstr>Calibri</vt:lpstr>
      <vt:lpstr>Consolas</vt:lpstr>
      <vt:lpstr>Courier New</vt:lpstr>
      <vt:lpstr>DINWebPro</vt:lpstr>
      <vt:lpstr>Gill Sans</vt:lpstr>
      <vt:lpstr>Gill Sans MT</vt:lpstr>
      <vt:lpstr>Lucida Grande</vt:lpstr>
      <vt:lpstr>Times New Roman</vt:lpstr>
      <vt:lpstr>Trebuchet MS</vt:lpstr>
      <vt:lpstr>Wingdings</vt:lpstr>
      <vt:lpstr>Office Theme</vt:lpstr>
      <vt:lpstr>Introduction to CUDA – A Workshop</vt:lpstr>
      <vt:lpstr>Today We’ll Learn</vt:lpstr>
      <vt:lpstr>Prerequisites</vt:lpstr>
      <vt:lpstr>What is CUDA</vt:lpstr>
      <vt:lpstr>GPU Computing History: APIs</vt:lpstr>
      <vt:lpstr>Heterogenous Computing - Terminology</vt:lpstr>
      <vt:lpstr>Heterogenous Computing - Terminology</vt:lpstr>
      <vt:lpstr>Simple Processing Flow</vt:lpstr>
      <vt:lpstr>Simple Processing Flow</vt:lpstr>
      <vt:lpstr>Simple Processing Flow</vt:lpstr>
      <vt:lpstr>CUDA Kernels</vt:lpstr>
      <vt:lpstr>CUDA Program Execution</vt:lpstr>
      <vt:lpstr>Vector Addition</vt:lpstr>
      <vt:lpstr>Vector Addition - CPU</vt:lpstr>
      <vt:lpstr>Vector Addition - CPU</vt:lpstr>
      <vt:lpstr>Vector Addition - CPU</vt:lpstr>
      <vt:lpstr>Vector Addition - CPU</vt:lpstr>
      <vt:lpstr>Vector Addition - CPU</vt:lpstr>
      <vt:lpstr>Vector Addition</vt:lpstr>
      <vt:lpstr>Vector Addition - CUDA</vt:lpstr>
      <vt:lpstr>Functional Declarations</vt:lpstr>
      <vt:lpstr>Functional Declarations</vt:lpstr>
      <vt:lpstr>Functional Declarations</vt:lpstr>
      <vt:lpstr>Functional Declarations</vt:lpstr>
      <vt:lpstr>Functional Declarations</vt:lpstr>
      <vt:lpstr>Thread Hierarchies</vt:lpstr>
      <vt:lpstr>Thread Hierarchies</vt:lpstr>
      <vt:lpstr>Thread Hierarchies - Block</vt:lpstr>
      <vt:lpstr>Thread Hierarchies – Thread Id</vt:lpstr>
      <vt:lpstr>Thread Hierarchies</vt:lpstr>
      <vt:lpstr>Thread Hierarchies – Thread Block</vt:lpstr>
      <vt:lpstr>Thread Hierarchies</vt:lpstr>
      <vt:lpstr>Thread Hierarchies</vt:lpstr>
      <vt:lpstr>Thread Hierarchies</vt:lpstr>
      <vt:lpstr>Thread Hierarchies</vt:lpstr>
      <vt:lpstr>Thread Hierarchies</vt:lpstr>
      <vt:lpstr>Thread Hierarchies</vt:lpstr>
      <vt:lpstr>Memory Management</vt:lpstr>
      <vt:lpstr>Memory Management</vt:lpstr>
      <vt:lpstr>CUDA Memory Transfers</vt:lpstr>
      <vt:lpstr>CUDA Memory Transfers</vt:lpstr>
      <vt:lpstr>CUDA Memory Transfers</vt:lpstr>
      <vt:lpstr>CUDA Memory Transfers</vt:lpstr>
      <vt:lpstr>CUDA Memory Transfers</vt:lpstr>
      <vt:lpstr>CUDA Memory Transfers</vt:lpstr>
      <vt:lpstr>CUDA Memory Transfers</vt:lpstr>
      <vt:lpstr>CUDA Memory Transfers</vt:lpstr>
      <vt:lpstr>CUDA Memory Transfers</vt:lpstr>
      <vt:lpstr>CUDA Memory Transfers</vt:lpstr>
      <vt:lpstr>Vector Addition</vt:lpstr>
      <vt:lpstr>Vector Addition – Full CUDA Program</vt:lpstr>
      <vt:lpstr>Vector Addition – Full CUDA Program</vt:lpstr>
      <vt:lpstr>Matrix Multiply</vt:lpstr>
      <vt:lpstr>Matrix Multiply Reminder</vt:lpstr>
      <vt:lpstr>Matrix Multiply</vt:lpstr>
      <vt:lpstr>Matrix Multiply</vt:lpstr>
      <vt:lpstr>Matrix Multiply: CPU Implementation</vt:lpstr>
      <vt:lpstr>Matrix Multiply</vt:lpstr>
      <vt:lpstr>Matrix Multiply: CUDA Skeleton</vt:lpstr>
      <vt:lpstr>Matrix Multiply</vt:lpstr>
      <vt:lpstr>Matrix Multiply:  Data Transfer</vt:lpstr>
      <vt:lpstr>Matrix Multiply:  Data Transfer</vt:lpstr>
      <vt:lpstr>Matrix Multiply:  Data Transfer</vt:lpstr>
      <vt:lpstr>Matrix Multiply:  Data Transfer</vt:lpstr>
      <vt:lpstr>Matrix Multiply:  Data Transfer</vt:lpstr>
      <vt:lpstr>Matrix Multiply:  Data Transfer</vt:lpstr>
      <vt:lpstr>Matrix Multiply</vt:lpstr>
      <vt:lpstr>Matrix Multiply:  CUDA Kernel</vt:lpstr>
      <vt:lpstr>Matrix Multiply:  CUDA Kernel</vt:lpstr>
      <vt:lpstr>Matrix Multiply:  CUDA Kernel</vt:lpstr>
      <vt:lpstr>Matrix Multiply:  CUDA Kernel</vt:lpstr>
      <vt:lpstr>Matrix Multiply:  CUDA Kernel</vt:lpstr>
      <vt:lpstr>Matrix Multiply:  CUDA Kernel</vt:lpstr>
      <vt:lpstr>Matrix Multiply:  CUDA Kernel</vt:lpstr>
      <vt:lpstr>Matrix Multiply:  CUDA Kernel</vt:lpstr>
      <vt:lpstr>Matrix Multiply</vt:lpstr>
      <vt:lpstr>Matrix Multiply: Invoke Kernel</vt:lpstr>
      <vt:lpstr>Matrix Multiply: Invoke Kernel</vt:lpstr>
      <vt:lpstr>Matrix Multiply</vt:lpstr>
      <vt:lpstr>Scheduling Threads</vt:lpstr>
      <vt:lpstr>Scheduling Threads</vt:lpstr>
      <vt:lpstr>Scheduling Threads</vt:lpstr>
      <vt:lpstr>Scheduling Threads</vt:lpstr>
      <vt:lpstr>Scheduling Threads - G80</vt:lpstr>
      <vt:lpstr>Scheduling Threads - G80</vt:lpstr>
      <vt:lpstr>Scheduling Threads - G80</vt:lpstr>
      <vt:lpstr>Scheduling Threads - GT200</vt:lpstr>
      <vt:lpstr>Scheduling Threads - GT200</vt:lpstr>
      <vt:lpstr>Scheduling Threads - GT200</vt:lpstr>
      <vt:lpstr>Fermi (GF110)</vt:lpstr>
      <vt:lpstr>Kepler GPU Architecture (GK110 in GTX780Ti)</vt:lpstr>
      <vt:lpstr>Kepler SMX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GA102 (Ampere)</vt:lpstr>
      <vt:lpstr>PowerPoint Presentation</vt:lpstr>
      <vt:lpstr>Scheduling Threads</vt:lpstr>
      <vt:lpstr>Scheduling Threads</vt:lpstr>
      <vt:lpstr>Scheduling Threads</vt:lpstr>
      <vt:lpstr>Scheduling Threads</vt:lpstr>
      <vt:lpstr>Scheduling Threads</vt:lpstr>
      <vt:lpstr>Scheduling Threads</vt:lpstr>
      <vt:lpstr>Scheduling Threads</vt:lpstr>
      <vt:lpstr>Memory Model Revisited</vt:lpstr>
      <vt:lpstr>Memory Model</vt:lpstr>
      <vt:lpstr>Memory Model</vt:lpstr>
      <vt:lpstr>Memory Model - Registers</vt:lpstr>
      <vt:lpstr>Memory Model - Registers</vt:lpstr>
      <vt:lpstr>Memory Model</vt:lpstr>
      <vt:lpstr>Memory Model – Local Memory</vt:lpstr>
      <vt:lpstr>Memory Model – Local Memory</vt:lpstr>
      <vt:lpstr>Memory Model – Shared Memory</vt:lpstr>
      <vt:lpstr>Memory Model – Shared Memory</vt:lpstr>
      <vt:lpstr>Memory Model – Shared Memory</vt:lpstr>
      <vt:lpstr>Memory Model – Global Memory</vt:lpstr>
      <vt:lpstr>Memory Model – Constant Memory</vt:lpstr>
      <vt:lpstr>Memory Model – Constant Memory</vt:lpstr>
      <vt:lpstr>Memory Model</vt:lpstr>
      <vt:lpstr>Thread Synchronization</vt:lpstr>
      <vt:lpstr>Thread Synchronization</vt:lpstr>
      <vt:lpstr>Thread Synchronization</vt:lpstr>
      <vt:lpstr>Thread Synchronization</vt:lpstr>
      <vt:lpstr>Thread Synchronization</vt:lpstr>
      <vt:lpstr>Thread Synchronization</vt:lpstr>
      <vt:lpstr>Thread Synchronization</vt:lpstr>
      <vt:lpstr>Thread Synchronization</vt:lpstr>
      <vt:lpstr>Thread Synchronization</vt:lpstr>
      <vt:lpstr>Thread Synchronization</vt:lpstr>
      <vt:lpstr>Thread Synchronization</vt:lpstr>
      <vt:lpstr>Thread Synchronization</vt:lpstr>
      <vt:lpstr>Thread Synchronization</vt:lpstr>
      <vt:lpstr>Thread Synchronization</vt:lpstr>
      <vt:lpstr>Thread Synchronization</vt:lpstr>
      <vt:lpstr>Let’s Revisit Matrix Multiply</vt:lpstr>
      <vt:lpstr>Matrix Multiply: CPU Implementation</vt:lpstr>
      <vt:lpstr>Matrix Multiply:  CUDA Kernel</vt:lpstr>
      <vt:lpstr>Matrix Multiply:  CUDA Kernel</vt:lpstr>
      <vt:lpstr>Matrix Multiply:  CUDA Kernel</vt:lpstr>
      <vt:lpstr>Matrix Multiply:  CUDA Kernel</vt:lpstr>
      <vt:lpstr>Matrix Multiply:  CUDA Kernel</vt:lpstr>
      <vt:lpstr>Matrix Multiply:  CUDA Kernel</vt:lpstr>
      <vt:lpstr>Matrix Multiply:  CUDA Kernel</vt:lpstr>
      <vt:lpstr>Matrix Multiply:  CUDA Kernel</vt:lpstr>
      <vt:lpstr>Matrix Multiply</vt:lpstr>
      <vt:lpstr>Matrix Multiply</vt:lpstr>
      <vt:lpstr>Matrix Multiply</vt:lpstr>
      <vt:lpstr>Matrix Multiply</vt:lpstr>
      <vt:lpstr>Matrix Multiply</vt:lpstr>
      <vt:lpstr>Matrix Multiply</vt:lpstr>
      <vt:lpstr>Matrix Multiply</vt:lpstr>
      <vt:lpstr>Matrix Multiply</vt:lpstr>
      <vt:lpstr>Matrix Multiply</vt:lpstr>
      <vt:lpstr>Matrix Multiply: Invoke Kernel</vt:lpstr>
      <vt:lpstr>What about global memory access?</vt:lpstr>
      <vt:lpstr>Matrix Multiply</vt:lpstr>
      <vt:lpstr>Matrix Multiply</vt:lpstr>
      <vt:lpstr>Matrix Multiply</vt:lpstr>
      <vt:lpstr>Matrix Multiply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Matrix Multiply</vt:lpstr>
      <vt:lpstr>Matrix Multiply</vt:lpstr>
      <vt:lpstr>Matrix Multiply</vt:lpstr>
      <vt:lpstr>Matrix Multiply</vt:lpstr>
      <vt:lpstr>Math Functions</vt:lpstr>
      <vt:lpstr>Math Functions</vt:lpstr>
      <vt:lpstr>Math Functions</vt:lpstr>
      <vt:lpstr>Vector Types</vt:lpstr>
      <vt:lpstr>Vector Types</vt:lpstr>
      <vt:lpstr>Vector Types</vt:lpstr>
      <vt:lpstr>CUDA Libraries</vt:lpstr>
      <vt:lpstr>CUDA Libraries – NVIDIA CUDA-X</vt:lpstr>
      <vt:lpstr>CUDA Libraries</vt:lpstr>
      <vt:lpstr>CUDA Libraries</vt:lpstr>
      <vt:lpstr>Thrust</vt:lpstr>
      <vt:lpstr>What is Thrust?</vt:lpstr>
      <vt:lpstr>For a review of C++ STL and Thrust Similarities, see: http://cs.boisestate.edu/~alark/thrust_intro/presentation.html#slide1</vt:lpstr>
      <vt:lpstr>Example - Sort</vt:lpstr>
      <vt:lpstr>Example - Reduce</vt:lpstr>
      <vt:lpstr>Easy to Use</vt:lpstr>
      <vt:lpstr>Why should I use Thrust?</vt:lpstr>
      <vt:lpstr>Productivity</vt:lpstr>
      <vt:lpstr>Thrust - Memory</vt:lpstr>
      <vt:lpstr>Productivity</vt:lpstr>
      <vt:lpstr>Thurst – Template Algorithms</vt:lpstr>
      <vt:lpstr>Thurst – Template Algorithms</vt:lpstr>
      <vt:lpstr>Thurst – Template Algorithms</vt:lpstr>
      <vt:lpstr>Interoperability</vt:lpstr>
      <vt:lpstr>Portability</vt:lpstr>
      <vt:lpstr>Backend System Options</vt:lpstr>
      <vt:lpstr>Multiple Backend Systems</vt:lpstr>
      <vt:lpstr>Performance Portability</vt:lpstr>
      <vt:lpstr>Other Thrust Goodness - Functors</vt:lpstr>
      <vt:lpstr>Other Thrust Goodness – Fancy Iterators</vt:lpstr>
      <vt:lpstr>Robustness</vt:lpstr>
      <vt:lpstr>Thrust Conclusion</vt:lpstr>
      <vt:lpstr>PowerPoint Presentation</vt:lpstr>
      <vt:lpstr>Recap and Conclusion</vt:lpstr>
      <vt:lpstr>Recap</vt:lpstr>
      <vt:lpstr>What we haven’t covered</vt:lpstr>
      <vt:lpstr>Resources</vt:lpstr>
      <vt:lpstr>Pop Quiz</vt:lpstr>
      <vt:lpstr>List a few differences between CPU and GPU</vt:lpstr>
      <vt:lpstr>PowerPoint Presentation</vt:lpstr>
      <vt:lpstr>What are the terms for CPU and GPU used in CUDA?</vt:lpstr>
      <vt:lpstr>Heterogenous Computing - Terminology</vt:lpstr>
      <vt:lpstr>What is the data parallel function in CUDA called?</vt:lpstr>
      <vt:lpstr>Heterogenous Computing - Terminology</vt:lpstr>
      <vt:lpstr>What is specifier for a kernel?</vt:lpstr>
      <vt:lpstr>CUDA Kernels</vt:lpstr>
      <vt:lpstr>What are the levels of logical constructs for parallelism?</vt:lpstr>
      <vt:lpstr>Thread Hierarchies</vt:lpstr>
      <vt:lpstr>Thread Hierarchies</vt:lpstr>
      <vt:lpstr>How many threads in a block?</vt:lpstr>
      <vt:lpstr>1024</vt:lpstr>
      <vt:lpstr>What can threads in a block do that blocks in a grid can’t do?</vt:lpstr>
      <vt:lpstr>Thread Hierarchies</vt:lpstr>
      <vt:lpstr>What are the different types of memory on a GPU?</vt:lpstr>
      <vt:lpstr>CUDA Memory Transfers</vt:lpstr>
      <vt:lpstr>What are the built-in variables in CUDA for determining thread ID information?</vt:lpstr>
      <vt:lpstr>PowerPoint Presentation</vt:lpstr>
      <vt:lpstr>What are the ranges of threadIdx and blockIdx?</vt:lpstr>
      <vt:lpstr>PowerPoint Presentation</vt:lpstr>
      <vt:lpstr>How to calculate globally unique thread index for 2D block in a 2D grid?</vt:lpstr>
      <vt:lpstr>Thread Hierarchies</vt:lpstr>
      <vt:lpstr>What are the 3 basic CUDA memory API?</vt:lpstr>
      <vt:lpstr>CUDA Memory Transfers</vt:lpstr>
      <vt:lpstr>What are the different direction of memory copy using CUDA API?</vt:lpstr>
      <vt:lpstr>CUDA Memory Transfers</vt:lpstr>
      <vt:lpstr>Pop Quiz for me?</vt:lpstr>
    </vt:vector>
  </TitlesOfParts>
  <Company>Zder0to5ive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Lindsey Tabor</dc:creator>
  <cp:lastModifiedBy>Shehzan Mohammed</cp:lastModifiedBy>
  <cp:revision>1</cp:revision>
  <dcterms:created xsi:type="dcterms:W3CDTF">2017-09-22T15:37:04Z</dcterms:created>
  <dcterms:modified xsi:type="dcterms:W3CDTF">2022-11-05T23:44:11Z</dcterms:modified>
</cp:coreProperties>
</file>